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0" r:id="rId4"/>
    <p:sldId id="312" r:id="rId5"/>
    <p:sldId id="301" r:id="rId6"/>
    <p:sldId id="302" r:id="rId7"/>
    <p:sldId id="303" r:id="rId8"/>
    <p:sldId id="304" r:id="rId9"/>
    <p:sldId id="305" r:id="rId10"/>
    <p:sldId id="306" r:id="rId11"/>
    <p:sldId id="307" r:id="rId12"/>
    <p:sldId id="308" r:id="rId13"/>
    <p:sldId id="310" r:id="rId14"/>
    <p:sldId id="314" r:id="rId15"/>
    <p:sldId id="315" r:id="rId16"/>
    <p:sldId id="313" r:id="rId17"/>
    <p:sldId id="309" r:id="rId18"/>
    <p:sldId id="311" r:id="rId19"/>
    <p:sldId id="316" r:id="rId20"/>
    <p:sldId id="317" r:id="rId21"/>
    <p:sldId id="318" r:id="rId22"/>
    <p:sldId id="331" r:id="rId23"/>
    <p:sldId id="332" r:id="rId24"/>
    <p:sldId id="334" r:id="rId25"/>
    <p:sldId id="333" r:id="rId26"/>
    <p:sldId id="335" r:id="rId27"/>
    <p:sldId id="336" r:id="rId28"/>
    <p:sldId id="337" r:id="rId29"/>
    <p:sldId id="319" r:id="rId30"/>
    <p:sldId id="320" r:id="rId31"/>
    <p:sldId id="321" r:id="rId32"/>
    <p:sldId id="322" r:id="rId33"/>
    <p:sldId id="323" r:id="rId34"/>
    <p:sldId id="324" r:id="rId35"/>
    <p:sldId id="325" r:id="rId36"/>
    <p:sldId id="326" r:id="rId37"/>
    <p:sldId id="327" r:id="rId38"/>
    <p:sldId id="328" r:id="rId39"/>
    <p:sldId id="329" r:id="rId40"/>
    <p:sldId id="330"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340C"/>
    <a:srgbClr val="003F9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79" d="100"/>
          <a:sy n="79" d="100"/>
        </p:scale>
        <p:origin x="-1260" y="1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1" Type="http://schemas.openxmlformats.org/officeDocument/2006/relationships/oleObject" Target="file:///\\192.168.1.111\Disk_Robert\Spacelabs\Projects%20and%20Customers\Lexington%20Medical%20Center\Recommend%20SSDs\DataCollector0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title>
    <c:autoTitleDeleted val="0"/>
    <c:plotArea>
      <c:layout>
        <c:manualLayout>
          <c:layoutTarget val="inner"/>
          <c:xMode val="edge"/>
          <c:yMode val="edge"/>
          <c:x val="4.9067025766672275E-2"/>
          <c:y val="7.9919390418078079E-2"/>
          <c:w val="0.90546866914794788"/>
          <c:h val="0.78497775384914492"/>
        </c:manualLayout>
      </c:layout>
      <c:lineChart>
        <c:grouping val="standard"/>
        <c:varyColors val="0"/>
        <c:ser>
          <c:idx val="0"/>
          <c:order val="0"/>
          <c:tx>
            <c:strRef>
              <c:f>DataCollector01!$G$1</c:f>
              <c:strCache>
                <c:ptCount val="1"/>
                <c:pt idx="0">
                  <c:v>Processor(_Total)\% Processor Time</c:v>
                </c:pt>
              </c:strCache>
            </c:strRef>
          </c:tx>
          <c:spPr>
            <a:ln w="3175"/>
          </c:spPr>
          <c:marker>
            <c:symbol val="none"/>
          </c:marker>
          <c:val>
            <c:numRef>
              <c:f>DataCollector01!$G$8:$G$11650</c:f>
              <c:numCache>
                <c:formatCode>General</c:formatCode>
                <c:ptCount val="11643"/>
                <c:pt idx="0">
                  <c:v>35.5457484797071</c:v>
                </c:pt>
                <c:pt idx="1">
                  <c:v>10.4069377033492</c:v>
                </c:pt>
                <c:pt idx="2">
                  <c:v>13.246835193805699</c:v>
                </c:pt>
                <c:pt idx="3">
                  <c:v>23.374953476781901</c:v>
                </c:pt>
                <c:pt idx="4">
                  <c:v>18.739187485344999</c:v>
                </c:pt>
                <c:pt idx="5">
                  <c:v>28.1851445472868</c:v>
                </c:pt>
                <c:pt idx="6">
                  <c:v>14.696296221434499</c:v>
                </c:pt>
                <c:pt idx="7">
                  <c:v>40.132619622422297</c:v>
                </c:pt>
                <c:pt idx="8">
                  <c:v>29.782390118878599</c:v>
                </c:pt>
                <c:pt idx="9">
                  <c:v>11.9474997426247</c:v>
                </c:pt>
                <c:pt idx="10">
                  <c:v>9.7434292839800598</c:v>
                </c:pt>
                <c:pt idx="11">
                  <c:v>16.198668171587901</c:v>
                </c:pt>
                <c:pt idx="12">
                  <c:v>37.029694590378199</c:v>
                </c:pt>
                <c:pt idx="13">
                  <c:v>14.892116602448301</c:v>
                </c:pt>
                <c:pt idx="14">
                  <c:v>11.108392460973899</c:v>
                </c:pt>
                <c:pt idx="15">
                  <c:v>24.681505712610399</c:v>
                </c:pt>
                <c:pt idx="16">
                  <c:v>51.186314130771002</c:v>
                </c:pt>
                <c:pt idx="17">
                  <c:v>46.775883819805699</c:v>
                </c:pt>
                <c:pt idx="18">
                  <c:v>35.677731646796602</c:v>
                </c:pt>
                <c:pt idx="19">
                  <c:v>19.7023076729532</c:v>
                </c:pt>
                <c:pt idx="20">
                  <c:v>35.924724082028703</c:v>
                </c:pt>
                <c:pt idx="21">
                  <c:v>22.5624217148894</c:v>
                </c:pt>
                <c:pt idx="22">
                  <c:v>10.3414133551642</c:v>
                </c:pt>
                <c:pt idx="23">
                  <c:v>23.589461963258199</c:v>
                </c:pt>
                <c:pt idx="24">
                  <c:v>31.829835217691599</c:v>
                </c:pt>
                <c:pt idx="25">
                  <c:v>43.844267393503301</c:v>
                </c:pt>
                <c:pt idx="26">
                  <c:v>17.276726224303999</c:v>
                </c:pt>
                <c:pt idx="27">
                  <c:v>36.784986656688297</c:v>
                </c:pt>
                <c:pt idx="28">
                  <c:v>55.606194830880199</c:v>
                </c:pt>
                <c:pt idx="29">
                  <c:v>41.081657936353302</c:v>
                </c:pt>
                <c:pt idx="30">
                  <c:v>17.1792294735457</c:v>
                </c:pt>
                <c:pt idx="31">
                  <c:v>15.548642495398401</c:v>
                </c:pt>
                <c:pt idx="32">
                  <c:v>53.181759629223997</c:v>
                </c:pt>
                <c:pt idx="33">
                  <c:v>46.678380568397301</c:v>
                </c:pt>
                <c:pt idx="34">
                  <c:v>11.7518750158453</c:v>
                </c:pt>
                <c:pt idx="35">
                  <c:v>18.545261755995298</c:v>
                </c:pt>
                <c:pt idx="36">
                  <c:v>40.832092535796001</c:v>
                </c:pt>
                <c:pt idx="37">
                  <c:v>23.1929467407973</c:v>
                </c:pt>
                <c:pt idx="38">
                  <c:v>27.260457499819701</c:v>
                </c:pt>
                <c:pt idx="39">
                  <c:v>17.3687151887558</c:v>
                </c:pt>
                <c:pt idx="40">
                  <c:v>39.525627409257197</c:v>
                </c:pt>
                <c:pt idx="41">
                  <c:v>22.594922798692199</c:v>
                </c:pt>
                <c:pt idx="42">
                  <c:v>13.721322047407201</c:v>
                </c:pt>
                <c:pt idx="43">
                  <c:v>30.414733563315199</c:v>
                </c:pt>
                <c:pt idx="44">
                  <c:v>30.152880438337899</c:v>
                </c:pt>
                <c:pt idx="45">
                  <c:v>24.031479369732001</c:v>
                </c:pt>
                <c:pt idx="46">
                  <c:v>43.068032686030598</c:v>
                </c:pt>
                <c:pt idx="47">
                  <c:v>40.633139646430003</c:v>
                </c:pt>
                <c:pt idx="48">
                  <c:v>42.756040417026298</c:v>
                </c:pt>
                <c:pt idx="49">
                  <c:v>40.028616154253299</c:v>
                </c:pt>
                <c:pt idx="50">
                  <c:v>35.164244759602902</c:v>
                </c:pt>
                <c:pt idx="51">
                  <c:v>33.619361093627901</c:v>
                </c:pt>
                <c:pt idx="52">
                  <c:v>37.068693957325998</c:v>
                </c:pt>
                <c:pt idx="53">
                  <c:v>33.827369363343699</c:v>
                </c:pt>
                <c:pt idx="54">
                  <c:v>32.369319905131903</c:v>
                </c:pt>
                <c:pt idx="55">
                  <c:v>40.236624423969097</c:v>
                </c:pt>
                <c:pt idx="56">
                  <c:v>56.022183634026703</c:v>
                </c:pt>
                <c:pt idx="57">
                  <c:v>37.194502979359299</c:v>
                </c:pt>
                <c:pt idx="58">
                  <c:v>24.673527713566401</c:v>
                </c:pt>
                <c:pt idx="59">
                  <c:v>17.9992395479747</c:v>
                </c:pt>
                <c:pt idx="60">
                  <c:v>31.439845548080701</c:v>
                </c:pt>
                <c:pt idx="61">
                  <c:v>11.1739686146067</c:v>
                </c:pt>
                <c:pt idx="62">
                  <c:v>10.7184027913629</c:v>
                </c:pt>
                <c:pt idx="63">
                  <c:v>24.577501577752599</c:v>
                </c:pt>
                <c:pt idx="64">
                  <c:v>18.427195882985199</c:v>
                </c:pt>
                <c:pt idx="65">
                  <c:v>27.424614519478801</c:v>
                </c:pt>
                <c:pt idx="66">
                  <c:v>13.493828295682301</c:v>
                </c:pt>
                <c:pt idx="67">
                  <c:v>36.979994492883002</c:v>
                </c:pt>
                <c:pt idx="68">
                  <c:v>30.3543750565272</c:v>
                </c:pt>
                <c:pt idx="69">
                  <c:v>11.212969915170101</c:v>
                </c:pt>
                <c:pt idx="70">
                  <c:v>10.874398925865099</c:v>
                </c:pt>
                <c:pt idx="71">
                  <c:v>16.894196031790301</c:v>
                </c:pt>
                <c:pt idx="72">
                  <c:v>35.2292432600862</c:v>
                </c:pt>
                <c:pt idx="73">
                  <c:v>12.493521283956399</c:v>
                </c:pt>
                <c:pt idx="74">
                  <c:v>11.6803767319781</c:v>
                </c:pt>
                <c:pt idx="75">
                  <c:v>18.369755236771201</c:v>
                </c:pt>
                <c:pt idx="76">
                  <c:v>40.5590996337395</c:v>
                </c:pt>
                <c:pt idx="77">
                  <c:v>44.377288501313799</c:v>
                </c:pt>
                <c:pt idx="78">
                  <c:v>43.6725165405987</c:v>
                </c:pt>
                <c:pt idx="79">
                  <c:v>51.254561835455299</c:v>
                </c:pt>
                <c:pt idx="80">
                  <c:v>39.909117295484201</c:v>
                </c:pt>
                <c:pt idx="81">
                  <c:v>11.6354866713622</c:v>
                </c:pt>
                <c:pt idx="82">
                  <c:v>31.537342965483401</c:v>
                </c:pt>
                <c:pt idx="83">
                  <c:v>26.365072520618298</c:v>
                </c:pt>
                <c:pt idx="84">
                  <c:v>13.025841225464699</c:v>
                </c:pt>
                <c:pt idx="85">
                  <c:v>25.747547928231501</c:v>
                </c:pt>
                <c:pt idx="86">
                  <c:v>37.744675429116803</c:v>
                </c:pt>
                <c:pt idx="87">
                  <c:v>41.198662504732297</c:v>
                </c:pt>
                <c:pt idx="88">
                  <c:v>46.746933413865698</c:v>
                </c:pt>
                <c:pt idx="89">
                  <c:v>42.524714724153597</c:v>
                </c:pt>
                <c:pt idx="90">
                  <c:v>15.6777695122013</c:v>
                </c:pt>
                <c:pt idx="91">
                  <c:v>14.0080817895007</c:v>
                </c:pt>
                <c:pt idx="92">
                  <c:v>34.754755739840299</c:v>
                </c:pt>
                <c:pt idx="93">
                  <c:v>13.533562632535199</c:v>
                </c:pt>
                <c:pt idx="94">
                  <c:v>10.1009193700271</c:v>
                </c:pt>
                <c:pt idx="95">
                  <c:v>17.966739130860802</c:v>
                </c:pt>
                <c:pt idx="96">
                  <c:v>41.098584987824303</c:v>
                </c:pt>
                <c:pt idx="97">
                  <c:v>23.316451525936799</c:v>
                </c:pt>
                <c:pt idx="98">
                  <c:v>39.987115362735302</c:v>
                </c:pt>
                <c:pt idx="99">
                  <c:v>25.006518550705199</c:v>
                </c:pt>
                <c:pt idx="100">
                  <c:v>32.239323570809702</c:v>
                </c:pt>
                <c:pt idx="101">
                  <c:v>15.1976287902613</c:v>
                </c:pt>
                <c:pt idx="102">
                  <c:v>13.3963308782795</c:v>
                </c:pt>
                <c:pt idx="103">
                  <c:v>26.137563600620801</c:v>
                </c:pt>
                <c:pt idx="104">
                  <c:v>13.721322047407201</c:v>
                </c:pt>
                <c:pt idx="105">
                  <c:v>23.615463496989399</c:v>
                </c:pt>
                <c:pt idx="106">
                  <c:v>10.302413988216401</c:v>
                </c:pt>
                <c:pt idx="107">
                  <c:v>36.966994059361902</c:v>
                </c:pt>
                <c:pt idx="108">
                  <c:v>31.602341465966699</c:v>
                </c:pt>
                <c:pt idx="109">
                  <c:v>10.367936402785899</c:v>
                </c:pt>
                <c:pt idx="110">
                  <c:v>10.594906240424599</c:v>
                </c:pt>
                <c:pt idx="111">
                  <c:v>19.591803321334702</c:v>
                </c:pt>
                <c:pt idx="112">
                  <c:v>37.595179744642998</c:v>
                </c:pt>
                <c:pt idx="113">
                  <c:v>23.173445423826699</c:v>
                </c:pt>
                <c:pt idx="114">
                  <c:v>18.284199981895199</c:v>
                </c:pt>
                <c:pt idx="115">
                  <c:v>17.778230844737902</c:v>
                </c:pt>
                <c:pt idx="116">
                  <c:v>43.471021255764903</c:v>
                </c:pt>
                <c:pt idx="117">
                  <c:v>20.950357291247801</c:v>
                </c:pt>
                <c:pt idx="118">
                  <c:v>34.995249724977398</c:v>
                </c:pt>
                <c:pt idx="119">
                  <c:v>17.449756889982599</c:v>
                </c:pt>
                <c:pt idx="120">
                  <c:v>36.116126195106098</c:v>
                </c:pt>
                <c:pt idx="121">
                  <c:v>18.4152567540952</c:v>
                </c:pt>
                <c:pt idx="122">
                  <c:v>36.5812068703123</c:v>
                </c:pt>
                <c:pt idx="123">
                  <c:v>24.239487639447798</c:v>
                </c:pt>
                <c:pt idx="124">
                  <c:v>16.828239170882501</c:v>
                </c:pt>
                <c:pt idx="125">
                  <c:v>25.357532255842202</c:v>
                </c:pt>
                <c:pt idx="126">
                  <c:v>18.518193517004001</c:v>
                </c:pt>
                <c:pt idx="127">
                  <c:v>37.487014066962402</c:v>
                </c:pt>
                <c:pt idx="128">
                  <c:v>30.542870107948801</c:v>
                </c:pt>
                <c:pt idx="129">
                  <c:v>11.2974733997463</c:v>
                </c:pt>
                <c:pt idx="130">
                  <c:v>9.9839226024727292</c:v>
                </c:pt>
                <c:pt idx="131">
                  <c:v>15.4446383605405</c:v>
                </c:pt>
                <c:pt idx="132">
                  <c:v>44.569491980730497</c:v>
                </c:pt>
                <c:pt idx="133">
                  <c:v>30.772248151901699</c:v>
                </c:pt>
                <c:pt idx="134">
                  <c:v>12.1743636023756</c:v>
                </c:pt>
                <c:pt idx="135">
                  <c:v>16.6601868950323</c:v>
                </c:pt>
                <c:pt idx="136">
                  <c:v>43.074531802770103</c:v>
                </c:pt>
                <c:pt idx="137">
                  <c:v>43.350248252945001</c:v>
                </c:pt>
                <c:pt idx="138">
                  <c:v>36.451210535990199</c:v>
                </c:pt>
                <c:pt idx="139">
                  <c:v>15.3861357430065</c:v>
                </c:pt>
                <c:pt idx="140">
                  <c:v>38.134665098727801</c:v>
                </c:pt>
                <c:pt idx="141">
                  <c:v>11.732990589459501</c:v>
                </c:pt>
                <c:pt idx="142">
                  <c:v>11.328799120087901</c:v>
                </c:pt>
                <c:pt idx="143">
                  <c:v>22.394740588620301</c:v>
                </c:pt>
                <c:pt idx="144">
                  <c:v>13.324832594412401</c:v>
                </c:pt>
                <c:pt idx="145">
                  <c:v>24.1549848215605</c:v>
                </c:pt>
                <c:pt idx="146">
                  <c:v>10.8354002255618</c:v>
                </c:pt>
                <c:pt idx="147">
                  <c:v>35.686442690575497</c:v>
                </c:pt>
                <c:pt idx="148">
                  <c:v>38.687150686224697</c:v>
                </c:pt>
                <c:pt idx="149">
                  <c:v>26.7615877430792</c:v>
                </c:pt>
                <c:pt idx="150">
                  <c:v>34.904252757602997</c:v>
                </c:pt>
                <c:pt idx="151">
                  <c:v>37.8250280052672</c:v>
                </c:pt>
                <c:pt idx="152">
                  <c:v>36.386212035506801</c:v>
                </c:pt>
                <c:pt idx="153">
                  <c:v>10.068924431733301</c:v>
                </c:pt>
                <c:pt idx="154">
                  <c:v>13.7993201146583</c:v>
                </c:pt>
                <c:pt idx="155">
                  <c:v>17.947238480579099</c:v>
                </c:pt>
                <c:pt idx="156">
                  <c:v>40.084612113493598</c:v>
                </c:pt>
                <c:pt idx="157">
                  <c:v>17.869235212763499</c:v>
                </c:pt>
                <c:pt idx="158">
                  <c:v>30.204878705409001</c:v>
                </c:pt>
                <c:pt idx="159">
                  <c:v>18.317752169308999</c:v>
                </c:pt>
                <c:pt idx="160">
                  <c:v>36.444710752606298</c:v>
                </c:pt>
                <c:pt idx="161">
                  <c:v>18.116244783042699</c:v>
                </c:pt>
                <c:pt idx="162">
                  <c:v>12.1613640356079</c:v>
                </c:pt>
                <c:pt idx="163">
                  <c:v>24.577501577752599</c:v>
                </c:pt>
                <c:pt idx="164">
                  <c:v>12.5253545716833</c:v>
                </c:pt>
                <c:pt idx="165">
                  <c:v>24.7465078802161</c:v>
                </c:pt>
                <c:pt idx="166">
                  <c:v>12.031367701285699</c:v>
                </c:pt>
                <c:pt idx="167">
                  <c:v>34.451394172491</c:v>
                </c:pt>
                <c:pt idx="168">
                  <c:v>34.3062680197744</c:v>
                </c:pt>
                <c:pt idx="169">
                  <c:v>10.7059503410907</c:v>
                </c:pt>
                <c:pt idx="170">
                  <c:v>10.5494077567374</c:v>
                </c:pt>
                <c:pt idx="171">
                  <c:v>15.477139444343299</c:v>
                </c:pt>
                <c:pt idx="172">
                  <c:v>34.735257056333097</c:v>
                </c:pt>
                <c:pt idx="173">
                  <c:v>31.012756838731299</c:v>
                </c:pt>
                <c:pt idx="174">
                  <c:v>16.737241536863699</c:v>
                </c:pt>
                <c:pt idx="175">
                  <c:v>16.991699283198699</c:v>
                </c:pt>
                <c:pt idx="176">
                  <c:v>40.968589320146499</c:v>
                </c:pt>
                <c:pt idx="177">
                  <c:v>20.014320077526801</c:v>
                </c:pt>
                <c:pt idx="178">
                  <c:v>47.890902622518603</c:v>
                </c:pt>
                <c:pt idx="179">
                  <c:v>45.898349223618702</c:v>
                </c:pt>
                <c:pt idx="180">
                  <c:v>45.622463555364497</c:v>
                </c:pt>
                <c:pt idx="181">
                  <c:v>30.050718757968099</c:v>
                </c:pt>
                <c:pt idx="182">
                  <c:v>27.039464198123099</c:v>
                </c:pt>
                <c:pt idx="183">
                  <c:v>27.905633226515899</c:v>
                </c:pt>
                <c:pt idx="184">
                  <c:v>20.201648079741599</c:v>
                </c:pt>
                <c:pt idx="185">
                  <c:v>28.997676975868199</c:v>
                </c:pt>
                <c:pt idx="186">
                  <c:v>37.302687492434799</c:v>
                </c:pt>
                <c:pt idx="187">
                  <c:v>48.621957380205401</c:v>
                </c:pt>
                <c:pt idx="188">
                  <c:v>31.946831985246</c:v>
                </c:pt>
                <c:pt idx="189">
                  <c:v>16.270171222643</c:v>
                </c:pt>
                <c:pt idx="190">
                  <c:v>13.6953229138716</c:v>
                </c:pt>
                <c:pt idx="191">
                  <c:v>10.432939237080401</c:v>
                </c:pt>
                <c:pt idx="192">
                  <c:v>5.7785360873206599</c:v>
                </c:pt>
                <c:pt idx="193">
                  <c:v>36.160961847541003</c:v>
                </c:pt>
                <c:pt idx="194">
                  <c:v>49.151868598725798</c:v>
                </c:pt>
                <c:pt idx="195">
                  <c:v>46.158359894107903</c:v>
                </c:pt>
                <c:pt idx="196">
                  <c:v>45.375469786843503</c:v>
                </c:pt>
                <c:pt idx="197">
                  <c:v>48.4724517280236</c:v>
                </c:pt>
                <c:pt idx="198">
                  <c:v>45.6354631221323</c:v>
                </c:pt>
                <c:pt idx="199">
                  <c:v>25.305530521757799</c:v>
                </c:pt>
                <c:pt idx="200">
                  <c:v>38.206163382595001</c:v>
                </c:pt>
                <c:pt idx="201">
                  <c:v>10.257432051167401</c:v>
                </c:pt>
                <c:pt idx="202">
                  <c:v>10.5494077567374</c:v>
                </c:pt>
                <c:pt idx="203">
                  <c:v>25.299029638308301</c:v>
                </c:pt>
                <c:pt idx="204">
                  <c:v>15.1252845913488</c:v>
                </c:pt>
                <c:pt idx="205">
                  <c:v>23.361953043260801</c:v>
                </c:pt>
                <c:pt idx="206">
                  <c:v>11.5503810643003</c:v>
                </c:pt>
                <c:pt idx="207">
                  <c:v>35.705944007546101</c:v>
                </c:pt>
                <c:pt idx="208">
                  <c:v>37.816173712984003</c:v>
                </c:pt>
                <c:pt idx="209">
                  <c:v>16.2051683883485</c:v>
                </c:pt>
                <c:pt idx="210">
                  <c:v>11.8363728664802</c:v>
                </c:pt>
                <c:pt idx="211">
                  <c:v>16.842194297705799</c:v>
                </c:pt>
                <c:pt idx="212">
                  <c:v>31.355347697445701</c:v>
                </c:pt>
                <c:pt idx="213">
                  <c:v>14.3460943944277</c:v>
                </c:pt>
                <c:pt idx="214">
                  <c:v>11.2903877290116</c:v>
                </c:pt>
                <c:pt idx="215">
                  <c:v>18.0317412984664</c:v>
                </c:pt>
                <c:pt idx="216">
                  <c:v>41.306580056041902</c:v>
                </c:pt>
                <c:pt idx="217">
                  <c:v>16.471679275598198</c:v>
                </c:pt>
                <c:pt idx="218">
                  <c:v>31.173352429407998</c:v>
                </c:pt>
                <c:pt idx="219">
                  <c:v>16.900696248550901</c:v>
                </c:pt>
                <c:pt idx="220">
                  <c:v>36.620205570615603</c:v>
                </c:pt>
                <c:pt idx="221">
                  <c:v>19.611303971616401</c:v>
                </c:pt>
                <c:pt idx="222">
                  <c:v>12.245862552887299</c:v>
                </c:pt>
                <c:pt idx="223">
                  <c:v>23.764969149171201</c:v>
                </c:pt>
                <c:pt idx="224">
                  <c:v>33.857780299708502</c:v>
                </c:pt>
                <c:pt idx="225">
                  <c:v>21.3598729472298</c:v>
                </c:pt>
                <c:pt idx="226">
                  <c:v>13.2793347773696</c:v>
                </c:pt>
                <c:pt idx="227">
                  <c:v>35.959453794585798</c:v>
                </c:pt>
                <c:pt idx="228">
                  <c:v>50.581830276203</c:v>
                </c:pt>
                <c:pt idx="229">
                  <c:v>13.2605515285249</c:v>
                </c:pt>
                <c:pt idx="230">
                  <c:v>9.6134329496578896</c:v>
                </c:pt>
                <c:pt idx="231">
                  <c:v>25.156024202887</c:v>
                </c:pt>
                <c:pt idx="232">
                  <c:v>37.328686625970299</c:v>
                </c:pt>
                <c:pt idx="233">
                  <c:v>25.5915420592892</c:v>
                </c:pt>
                <c:pt idx="234">
                  <c:v>16.087258531963901</c:v>
                </c:pt>
                <c:pt idx="235">
                  <c:v>16.257170789121901</c:v>
                </c:pt>
                <c:pt idx="236">
                  <c:v>41.735568425956203</c:v>
                </c:pt>
                <c:pt idx="237">
                  <c:v>19.962317676753401</c:v>
                </c:pt>
                <c:pt idx="238">
                  <c:v>31.868833917994898</c:v>
                </c:pt>
                <c:pt idx="239">
                  <c:v>34.945413313049201</c:v>
                </c:pt>
                <c:pt idx="240">
                  <c:v>55.7751253522216</c:v>
                </c:pt>
                <c:pt idx="241">
                  <c:v>28.171465231537798</c:v>
                </c:pt>
                <c:pt idx="242">
                  <c:v>8.6254592088627593</c:v>
                </c:pt>
                <c:pt idx="243">
                  <c:v>27.775628891304699</c:v>
                </c:pt>
                <c:pt idx="244">
                  <c:v>17.211728390465101</c:v>
                </c:pt>
                <c:pt idx="245">
                  <c:v>27.5416190878578</c:v>
                </c:pt>
                <c:pt idx="246">
                  <c:v>14.319306118591401</c:v>
                </c:pt>
                <c:pt idx="247">
                  <c:v>34.509896123335999</c:v>
                </c:pt>
                <c:pt idx="248">
                  <c:v>36.2952150681324</c:v>
                </c:pt>
                <c:pt idx="249">
                  <c:v>9.8024135444836595</c:v>
                </c:pt>
                <c:pt idx="250">
                  <c:v>9.8734262849466692</c:v>
                </c:pt>
                <c:pt idx="251">
                  <c:v>14.983119637096101</c:v>
                </c:pt>
                <c:pt idx="252">
                  <c:v>33.760282882305802</c:v>
                </c:pt>
                <c:pt idx="253">
                  <c:v>11.602986254248201</c:v>
                </c:pt>
                <c:pt idx="254">
                  <c:v>12.8503457408109</c:v>
                </c:pt>
                <c:pt idx="255">
                  <c:v>23.3294512927691</c:v>
                </c:pt>
                <c:pt idx="256">
                  <c:v>40.981588886914302</c:v>
                </c:pt>
                <c:pt idx="257">
                  <c:v>35.465433987338599</c:v>
                </c:pt>
                <c:pt idx="258">
                  <c:v>34.9042520909586</c:v>
                </c:pt>
                <c:pt idx="259">
                  <c:v>18.239749568182202</c:v>
                </c:pt>
                <c:pt idx="260">
                  <c:v>40.071613213370298</c:v>
                </c:pt>
                <c:pt idx="261">
                  <c:v>12.675528019941</c:v>
                </c:pt>
                <c:pt idx="262">
                  <c:v>13.727822497435501</c:v>
                </c:pt>
                <c:pt idx="263">
                  <c:v>23.8494726337474</c:v>
                </c:pt>
                <c:pt idx="264">
                  <c:v>16.548745818797599</c:v>
                </c:pt>
                <c:pt idx="265">
                  <c:v>18.7597702424716</c:v>
                </c:pt>
                <c:pt idx="266">
                  <c:v>34.462264154276603</c:v>
                </c:pt>
                <c:pt idx="267">
                  <c:v>37.4870147336513</c:v>
                </c:pt>
                <c:pt idx="268">
                  <c:v>37.523681460775798</c:v>
                </c:pt>
                <c:pt idx="269">
                  <c:v>28.731166755307399</c:v>
                </c:pt>
                <c:pt idx="270">
                  <c:v>34.013775767566202</c:v>
                </c:pt>
                <c:pt idx="271">
                  <c:v>17.362214971995201</c:v>
                </c:pt>
                <c:pt idx="272">
                  <c:v>33.441791496561997</c:v>
                </c:pt>
                <c:pt idx="273">
                  <c:v>10.4524398873621</c:v>
                </c:pt>
                <c:pt idx="274">
                  <c:v>12.031367701285699</c:v>
                </c:pt>
                <c:pt idx="275">
                  <c:v>16.816192763974701</c:v>
                </c:pt>
                <c:pt idx="276">
                  <c:v>42.418049681130903</c:v>
                </c:pt>
                <c:pt idx="277">
                  <c:v>21.5288805830711</c:v>
                </c:pt>
                <c:pt idx="278">
                  <c:v>26.714472362351</c:v>
                </c:pt>
                <c:pt idx="279">
                  <c:v>18.642765674092601</c:v>
                </c:pt>
                <c:pt idx="280">
                  <c:v>35.294241760569498</c:v>
                </c:pt>
                <c:pt idx="281">
                  <c:v>23.5309600124132</c:v>
                </c:pt>
                <c:pt idx="282">
                  <c:v>17.8487111619526</c:v>
                </c:pt>
                <c:pt idx="283">
                  <c:v>41.413170324519697</c:v>
                </c:pt>
                <c:pt idx="284">
                  <c:v>34.7742557566364</c:v>
                </c:pt>
                <c:pt idx="285">
                  <c:v>22.016399506868801</c:v>
                </c:pt>
                <c:pt idx="286">
                  <c:v>13.7538216309711</c:v>
                </c:pt>
                <c:pt idx="287">
                  <c:v>35.712444224306701</c:v>
                </c:pt>
                <c:pt idx="288">
                  <c:v>31.9728311187815</c:v>
                </c:pt>
                <c:pt idx="289">
                  <c:v>11.739490806219999</c:v>
                </c:pt>
                <c:pt idx="290">
                  <c:v>12.629351772469899</c:v>
                </c:pt>
                <c:pt idx="291">
                  <c:v>16.9331973323537</c:v>
                </c:pt>
                <c:pt idx="292">
                  <c:v>32.603314106885101</c:v>
                </c:pt>
                <c:pt idx="293">
                  <c:v>22.8289319354502</c:v>
                </c:pt>
                <c:pt idx="294">
                  <c:v>55.443699579638597</c:v>
                </c:pt>
                <c:pt idx="295">
                  <c:v>23.992478069168602</c:v>
                </c:pt>
                <c:pt idx="296">
                  <c:v>41.657570358705101</c:v>
                </c:pt>
                <c:pt idx="297">
                  <c:v>29.0366789431204</c:v>
                </c:pt>
                <c:pt idx="298">
                  <c:v>50.432333925084698</c:v>
                </c:pt>
                <c:pt idx="299">
                  <c:v>21.4768781822977</c:v>
                </c:pt>
                <c:pt idx="300">
                  <c:v>37.283188142283102</c:v>
                </c:pt>
                <c:pt idx="301">
                  <c:v>16.829193197495801</c:v>
                </c:pt>
                <c:pt idx="302">
                  <c:v>13.5068285290945</c:v>
                </c:pt>
                <c:pt idx="303">
                  <c:v>33.9898754490466</c:v>
                </c:pt>
                <c:pt idx="304">
                  <c:v>35.268241960389602</c:v>
                </c:pt>
                <c:pt idx="305">
                  <c:v>23.231948041360599</c:v>
                </c:pt>
                <c:pt idx="306">
                  <c:v>17.556219576388902</c:v>
                </c:pt>
                <c:pt idx="307">
                  <c:v>42.511714290632497</c:v>
                </c:pt>
                <c:pt idx="308">
                  <c:v>44.367997362541203</c:v>
                </c:pt>
                <c:pt idx="309">
                  <c:v>13.475060015001301</c:v>
                </c:pt>
                <c:pt idx="310">
                  <c:v>11.6998767487742</c:v>
                </c:pt>
                <c:pt idx="311">
                  <c:v>31.870791451325498</c:v>
                </c:pt>
                <c:pt idx="312">
                  <c:v>35.534735079062202</c:v>
                </c:pt>
                <c:pt idx="313">
                  <c:v>8.0018421680968199</c:v>
                </c:pt>
                <c:pt idx="314">
                  <c:v>11.6803773986225</c:v>
                </c:pt>
                <c:pt idx="315">
                  <c:v>14.905117035969401</c:v>
                </c:pt>
                <c:pt idx="316">
                  <c:v>39.928616645635898</c:v>
                </c:pt>
                <c:pt idx="317">
                  <c:v>22.627423882494998</c:v>
                </c:pt>
                <c:pt idx="318">
                  <c:v>32.466817989179098</c:v>
                </c:pt>
                <c:pt idx="319">
                  <c:v>26.813590143852601</c:v>
                </c:pt>
                <c:pt idx="320">
                  <c:v>38.752148520063599</c:v>
                </c:pt>
                <c:pt idx="321">
                  <c:v>35.263926601072299</c:v>
                </c:pt>
                <c:pt idx="322">
                  <c:v>42.060559595083802</c:v>
                </c:pt>
                <c:pt idx="323">
                  <c:v>25.2925300882366</c:v>
                </c:pt>
                <c:pt idx="324">
                  <c:v>29.021910129808401</c:v>
                </c:pt>
                <c:pt idx="325">
                  <c:v>17.999240214663601</c:v>
                </c:pt>
                <c:pt idx="326">
                  <c:v>22.626082614753301</c:v>
                </c:pt>
                <c:pt idx="327">
                  <c:v>34.119880450946702</c:v>
                </c:pt>
                <c:pt idx="328">
                  <c:v>38.290661233229898</c:v>
                </c:pt>
                <c:pt idx="329">
                  <c:v>20.072822028371899</c:v>
                </c:pt>
                <c:pt idx="330">
                  <c:v>30.0293832207552</c:v>
                </c:pt>
                <c:pt idx="331">
                  <c:v>20.261330314494799</c:v>
                </c:pt>
                <c:pt idx="332">
                  <c:v>37.185690724880402</c:v>
                </c:pt>
                <c:pt idx="333">
                  <c:v>41.731683612542803</c:v>
                </c:pt>
                <c:pt idx="334">
                  <c:v>16.002760681329001</c:v>
                </c:pt>
                <c:pt idx="335">
                  <c:v>17.784731061498402</c:v>
                </c:pt>
                <c:pt idx="336">
                  <c:v>41.196083071871399</c:v>
                </c:pt>
                <c:pt idx="337">
                  <c:v>21.4443770984949</c:v>
                </c:pt>
                <c:pt idx="338">
                  <c:v>31.537342298838901</c:v>
                </c:pt>
                <c:pt idx="339">
                  <c:v>17.511720624176998</c:v>
                </c:pt>
                <c:pt idx="340">
                  <c:v>35.970223232360397</c:v>
                </c:pt>
                <c:pt idx="341">
                  <c:v>31.136262290559799</c:v>
                </c:pt>
                <c:pt idx="342">
                  <c:v>23.952047091443902</c:v>
                </c:pt>
                <c:pt idx="343">
                  <c:v>23.797470232974</c:v>
                </c:pt>
                <c:pt idx="344">
                  <c:v>13.656324213568301</c:v>
                </c:pt>
                <c:pt idx="345">
                  <c:v>22.276410177357999</c:v>
                </c:pt>
                <c:pt idx="346">
                  <c:v>13.084339275919699</c:v>
                </c:pt>
                <c:pt idx="347">
                  <c:v>35.289927468114598</c:v>
                </c:pt>
                <c:pt idx="348">
                  <c:v>34.033275784362303</c:v>
                </c:pt>
                <c:pt idx="349">
                  <c:v>13.6635669677464</c:v>
                </c:pt>
                <c:pt idx="350">
                  <c:v>32.512317139510699</c:v>
                </c:pt>
                <c:pt idx="351">
                  <c:v>18.6167641403615</c:v>
                </c:pt>
                <c:pt idx="352">
                  <c:v>34.241270185935598</c:v>
                </c:pt>
                <c:pt idx="353">
                  <c:v>23.654464797552698</c:v>
                </c:pt>
                <c:pt idx="354">
                  <c:v>24.296537610723199</c:v>
                </c:pt>
                <c:pt idx="355">
                  <c:v>43.135739099779798</c:v>
                </c:pt>
                <c:pt idx="356">
                  <c:v>47.559411670007002</c:v>
                </c:pt>
                <c:pt idx="357">
                  <c:v>22.3609129952453</c:v>
                </c:pt>
                <c:pt idx="358">
                  <c:v>31.946831985246</c:v>
                </c:pt>
                <c:pt idx="359">
                  <c:v>14.697108766253599</c:v>
                </c:pt>
                <c:pt idx="360">
                  <c:v>34.494763071195997</c:v>
                </c:pt>
                <c:pt idx="361">
                  <c:v>10.5261664957054</c:v>
                </c:pt>
                <c:pt idx="362">
                  <c:v>18.663305439184501</c:v>
                </c:pt>
                <c:pt idx="363">
                  <c:v>41.543175993108697</c:v>
                </c:pt>
                <c:pt idx="364">
                  <c:v>19.122677371572099</c:v>
                </c:pt>
                <c:pt idx="365">
                  <c:v>22.016399506868801</c:v>
                </c:pt>
                <c:pt idx="366">
                  <c:v>17.699214810834398</c:v>
                </c:pt>
                <c:pt idx="367">
                  <c:v>34.555398307348803</c:v>
                </c:pt>
                <c:pt idx="368">
                  <c:v>36.009222599308103</c:v>
                </c:pt>
                <c:pt idx="369">
                  <c:v>27.639123005955099</c:v>
                </c:pt>
                <c:pt idx="370">
                  <c:v>44.647490047981599</c:v>
                </c:pt>
                <c:pt idx="371">
                  <c:v>29.654202868818299</c:v>
                </c:pt>
                <c:pt idx="372">
                  <c:v>33.474291080125901</c:v>
                </c:pt>
                <c:pt idx="373">
                  <c:v>11.5899851540382</c:v>
                </c:pt>
                <c:pt idx="374">
                  <c:v>14.462302019681299</c:v>
                </c:pt>
                <c:pt idx="375">
                  <c:v>15.7761514153958</c:v>
                </c:pt>
                <c:pt idx="376">
                  <c:v>39.993615146119197</c:v>
                </c:pt>
                <c:pt idx="377">
                  <c:v>28.3671526166492</c:v>
                </c:pt>
                <c:pt idx="378">
                  <c:v>35.164244759602902</c:v>
                </c:pt>
                <c:pt idx="379">
                  <c:v>18.935277428384602</c:v>
                </c:pt>
                <c:pt idx="380">
                  <c:v>30.302376122811701</c:v>
                </c:pt>
                <c:pt idx="381">
                  <c:v>10.3549359692647</c:v>
                </c:pt>
                <c:pt idx="382">
                  <c:v>21.930601126166401</c:v>
                </c:pt>
                <c:pt idx="383">
                  <c:v>35.712444224306701</c:v>
                </c:pt>
                <c:pt idx="384">
                  <c:v>43.347524704826597</c:v>
                </c:pt>
                <c:pt idx="385">
                  <c:v>35.946453361064698</c:v>
                </c:pt>
                <c:pt idx="386">
                  <c:v>23.126569268534801</c:v>
                </c:pt>
                <c:pt idx="387">
                  <c:v>34.860910495161903</c:v>
                </c:pt>
                <c:pt idx="388">
                  <c:v>32.466817322534702</c:v>
                </c:pt>
                <c:pt idx="389">
                  <c:v>27.749628024262499</c:v>
                </c:pt>
                <c:pt idx="390">
                  <c:v>38.420657567552098</c:v>
                </c:pt>
                <c:pt idx="391">
                  <c:v>17.823732362061801</c:v>
                </c:pt>
                <c:pt idx="392">
                  <c:v>36.971196539923298</c:v>
                </c:pt>
                <c:pt idx="393">
                  <c:v>12.162008229101</c:v>
                </c:pt>
                <c:pt idx="394">
                  <c:v>13.0713397091519</c:v>
                </c:pt>
                <c:pt idx="395">
                  <c:v>16.003660335393299</c:v>
                </c:pt>
                <c:pt idx="396">
                  <c:v>41.215582422023097</c:v>
                </c:pt>
                <c:pt idx="397">
                  <c:v>25.390034006333899</c:v>
                </c:pt>
                <c:pt idx="398">
                  <c:v>28.885414012102299</c:v>
                </c:pt>
                <c:pt idx="399">
                  <c:v>17.5702225750221</c:v>
                </c:pt>
                <c:pt idx="400">
                  <c:v>36.080720883175303</c:v>
                </c:pt>
                <c:pt idx="401">
                  <c:v>27.8731321427131</c:v>
                </c:pt>
                <c:pt idx="402">
                  <c:v>16.600744752513201</c:v>
                </c:pt>
                <c:pt idx="403">
                  <c:v>39.593098297851199</c:v>
                </c:pt>
                <c:pt idx="404">
                  <c:v>38.115165748576104</c:v>
                </c:pt>
                <c:pt idx="405">
                  <c:v>48.316445192392301</c:v>
                </c:pt>
                <c:pt idx="406">
                  <c:v>18.8301851193639</c:v>
                </c:pt>
                <c:pt idx="407">
                  <c:v>36.0634579294437</c:v>
                </c:pt>
                <c:pt idx="408">
                  <c:v>30.601368158403801</c:v>
                </c:pt>
                <c:pt idx="409">
                  <c:v>14.196588742245901</c:v>
                </c:pt>
                <c:pt idx="410">
                  <c:v>9.6459318665773193</c:v>
                </c:pt>
                <c:pt idx="411">
                  <c:v>18.532261322474199</c:v>
                </c:pt>
                <c:pt idx="412">
                  <c:v>32.0768283195682</c:v>
                </c:pt>
                <c:pt idx="413">
                  <c:v>20.157325512948098</c:v>
                </c:pt>
                <c:pt idx="414">
                  <c:v>17.517220209441099</c:v>
                </c:pt>
                <c:pt idx="415">
                  <c:v>14.391596578440501</c:v>
                </c:pt>
                <c:pt idx="416">
                  <c:v>40.624098134222798</c:v>
                </c:pt>
                <c:pt idx="417">
                  <c:v>38.709062818214697</c:v>
                </c:pt>
                <c:pt idx="418">
                  <c:v>52.733272575802602</c:v>
                </c:pt>
                <c:pt idx="419">
                  <c:v>51.566574240028899</c:v>
                </c:pt>
                <c:pt idx="420">
                  <c:v>39.083639472575101</c:v>
                </c:pt>
                <c:pt idx="421">
                  <c:v>9.8089144279331197</c:v>
                </c:pt>
                <c:pt idx="422">
                  <c:v>10.5559075401213</c:v>
                </c:pt>
                <c:pt idx="423">
                  <c:v>48.173439756971</c:v>
                </c:pt>
                <c:pt idx="424">
                  <c:v>18.050205780142001</c:v>
                </c:pt>
                <c:pt idx="425">
                  <c:v>23.972977418886899</c:v>
                </c:pt>
                <c:pt idx="426">
                  <c:v>21.865603292327599</c:v>
                </c:pt>
                <c:pt idx="427">
                  <c:v>38.215043677656503</c:v>
                </c:pt>
                <c:pt idx="428">
                  <c:v>51.160314330591</c:v>
                </c:pt>
                <c:pt idx="429">
                  <c:v>16.881195598269201</c:v>
                </c:pt>
                <c:pt idx="430">
                  <c:v>9.8994247518377705</c:v>
                </c:pt>
                <c:pt idx="431">
                  <c:v>15.5031409780744</c:v>
                </c:pt>
                <c:pt idx="432">
                  <c:v>35.242242826854003</c:v>
                </c:pt>
                <c:pt idx="433">
                  <c:v>14.112085257669699</c:v>
                </c:pt>
                <c:pt idx="434">
                  <c:v>14.728795138354</c:v>
                </c:pt>
                <c:pt idx="435">
                  <c:v>25.546040541965201</c:v>
                </c:pt>
                <c:pt idx="436">
                  <c:v>49.138869031958002</c:v>
                </c:pt>
                <c:pt idx="437">
                  <c:v>40.425131376714297</c:v>
                </c:pt>
                <c:pt idx="438">
                  <c:v>42.229554629709298</c:v>
                </c:pt>
                <c:pt idx="439">
                  <c:v>25.819050979286601</c:v>
                </c:pt>
                <c:pt idx="440">
                  <c:v>38.544154118490397</c:v>
                </c:pt>
                <c:pt idx="441">
                  <c:v>10.5434435886988</c:v>
                </c:pt>
                <c:pt idx="442">
                  <c:v>12.193863619171699</c:v>
                </c:pt>
                <c:pt idx="443">
                  <c:v>42.134699051764301</c:v>
                </c:pt>
                <c:pt idx="444">
                  <c:v>14.3518057021552</c:v>
                </c:pt>
                <c:pt idx="445">
                  <c:v>18.9612776287379</c:v>
                </c:pt>
                <c:pt idx="446">
                  <c:v>17.458722158986099</c:v>
                </c:pt>
                <c:pt idx="447">
                  <c:v>32.4103127758966</c:v>
                </c:pt>
                <c:pt idx="448">
                  <c:v>38.141164882111703</c:v>
                </c:pt>
                <c:pt idx="449">
                  <c:v>20.560341618858502</c:v>
                </c:pt>
                <c:pt idx="450">
                  <c:v>12.4473565044322</c:v>
                </c:pt>
                <c:pt idx="451">
                  <c:v>15.8411542496903</c:v>
                </c:pt>
                <c:pt idx="452">
                  <c:v>34.579260921831001</c:v>
                </c:pt>
                <c:pt idx="453">
                  <c:v>11.134967314043299</c:v>
                </c:pt>
                <c:pt idx="454">
                  <c:v>34.969249924797502</c:v>
                </c:pt>
                <c:pt idx="455">
                  <c:v>16.302672973134701</c:v>
                </c:pt>
                <c:pt idx="456">
                  <c:v>38.921143554689102</c:v>
                </c:pt>
                <c:pt idx="457">
                  <c:v>34.1133809008751</c:v>
                </c:pt>
                <c:pt idx="458">
                  <c:v>36.100219566682497</c:v>
                </c:pt>
                <c:pt idx="459">
                  <c:v>18.226749134661102</c:v>
                </c:pt>
                <c:pt idx="460">
                  <c:v>35.515235728910604</c:v>
                </c:pt>
                <c:pt idx="461">
                  <c:v>21.301370996384801</c:v>
                </c:pt>
                <c:pt idx="462">
                  <c:v>31.335848347294</c:v>
                </c:pt>
                <c:pt idx="463">
                  <c:v>24.8375115815528</c:v>
                </c:pt>
                <c:pt idx="464">
                  <c:v>13.2923343441374</c:v>
                </c:pt>
                <c:pt idx="465">
                  <c:v>16.6861877620745</c:v>
                </c:pt>
                <c:pt idx="466">
                  <c:v>41.163583488307601</c:v>
                </c:pt>
                <c:pt idx="467">
                  <c:v>37.727524087169797</c:v>
                </c:pt>
                <c:pt idx="468">
                  <c:v>38.4986556348032</c:v>
                </c:pt>
                <c:pt idx="469">
                  <c:v>39.651600915385103</c:v>
                </c:pt>
                <c:pt idx="470">
                  <c:v>13.331332377796199</c:v>
                </c:pt>
                <c:pt idx="471">
                  <c:v>18.298252185716201</c:v>
                </c:pt>
                <c:pt idx="472">
                  <c:v>36.704703421250599</c:v>
                </c:pt>
                <c:pt idx="473">
                  <c:v>31.636782314567501</c:v>
                </c:pt>
                <c:pt idx="474">
                  <c:v>34.884752740806903</c:v>
                </c:pt>
                <c:pt idx="475">
                  <c:v>25.325031172039399</c:v>
                </c:pt>
                <c:pt idx="476">
                  <c:v>55.112207960482699</c:v>
                </c:pt>
                <c:pt idx="477">
                  <c:v>35.478435087548696</c:v>
                </c:pt>
                <c:pt idx="478">
                  <c:v>35.118746275915697</c:v>
                </c:pt>
                <c:pt idx="479">
                  <c:v>15.1976281235724</c:v>
                </c:pt>
                <c:pt idx="480">
                  <c:v>38.947143354869098</c:v>
                </c:pt>
                <c:pt idx="481">
                  <c:v>30.557739665425299</c:v>
                </c:pt>
                <c:pt idx="482">
                  <c:v>11.044772388432801</c:v>
                </c:pt>
                <c:pt idx="483">
                  <c:v>23.953344207910199</c:v>
                </c:pt>
                <c:pt idx="484">
                  <c:v>17.088231839526799</c:v>
                </c:pt>
                <c:pt idx="485">
                  <c:v>21.743388402858599</c:v>
                </c:pt>
                <c:pt idx="486">
                  <c:v>24.218540210116601</c:v>
                </c:pt>
                <c:pt idx="487">
                  <c:v>37.454512983159603</c:v>
                </c:pt>
                <c:pt idx="488">
                  <c:v>33.5522884807325</c:v>
                </c:pt>
                <c:pt idx="489">
                  <c:v>15.2220583870557</c:v>
                </c:pt>
                <c:pt idx="490">
                  <c:v>9.9594165030210497</c:v>
                </c:pt>
                <c:pt idx="491">
                  <c:v>51.245124512451198</c:v>
                </c:pt>
                <c:pt idx="492">
                  <c:v>16.713137980464701</c:v>
                </c:pt>
                <c:pt idx="493">
                  <c:v>100</c:v>
                </c:pt>
                <c:pt idx="494">
                  <c:v>32.763345001166698</c:v>
                </c:pt>
                <c:pt idx="495">
                  <c:v>0</c:v>
                </c:pt>
                <c:pt idx="496">
                  <c:v>12.4616848351501</c:v>
                </c:pt>
                <c:pt idx="497">
                  <c:v>2.4902490249024898</c:v>
                </c:pt>
                <c:pt idx="498">
                  <c:v>13.5082968296829</c:v>
                </c:pt>
                <c:pt idx="499">
                  <c:v>100</c:v>
                </c:pt>
                <c:pt idx="500">
                  <c:v>15.3284901823515</c:v>
                </c:pt>
                <c:pt idx="501">
                  <c:v>0</c:v>
                </c:pt>
                <c:pt idx="502">
                  <c:v>40.083123645697903</c:v>
                </c:pt>
                <c:pt idx="503">
                  <c:v>100</c:v>
                </c:pt>
                <c:pt idx="504">
                  <c:v>28.6289055572223</c:v>
                </c:pt>
                <c:pt idx="505">
                  <c:v>100</c:v>
                </c:pt>
                <c:pt idx="506">
                  <c:v>41.116734340100599</c:v>
                </c:pt>
                <c:pt idx="507">
                  <c:v>100</c:v>
                </c:pt>
                <c:pt idx="508">
                  <c:v>30.527107377404398</c:v>
                </c:pt>
                <c:pt idx="509">
                  <c:v>2.4902490249024898</c:v>
                </c:pt>
                <c:pt idx="510">
                  <c:v>37.5153508684201</c:v>
                </c:pt>
                <c:pt idx="511">
                  <c:v>2.4902490249024898</c:v>
                </c:pt>
                <c:pt idx="512">
                  <c:v>11.3890709070907</c:v>
                </c:pt>
                <c:pt idx="513">
                  <c:v>100</c:v>
                </c:pt>
                <c:pt idx="514">
                  <c:v>10.2904543787712</c:v>
                </c:pt>
                <c:pt idx="515">
                  <c:v>0</c:v>
                </c:pt>
                <c:pt idx="516">
                  <c:v>24.422957629096199</c:v>
                </c:pt>
                <c:pt idx="517">
                  <c:v>0</c:v>
                </c:pt>
                <c:pt idx="518">
                  <c:v>13.547300730072999</c:v>
                </c:pt>
                <c:pt idx="519">
                  <c:v>100</c:v>
                </c:pt>
                <c:pt idx="520">
                  <c:v>13.768324165749901</c:v>
                </c:pt>
                <c:pt idx="521">
                  <c:v>0</c:v>
                </c:pt>
                <c:pt idx="522">
                  <c:v>46.050759742640899</c:v>
                </c:pt>
                <c:pt idx="523">
                  <c:v>2.4902490249024898</c:v>
                </c:pt>
                <c:pt idx="524">
                  <c:v>41.7798046471313</c:v>
                </c:pt>
                <c:pt idx="525">
                  <c:v>100</c:v>
                </c:pt>
                <c:pt idx="526">
                  <c:v>44.204562456245597</c:v>
                </c:pt>
                <c:pt idx="527">
                  <c:v>0</c:v>
                </c:pt>
                <c:pt idx="528">
                  <c:v>35.767894430396197</c:v>
                </c:pt>
                <c:pt idx="529">
                  <c:v>100</c:v>
                </c:pt>
                <c:pt idx="530">
                  <c:v>16.196842982368398</c:v>
                </c:pt>
                <c:pt idx="531">
                  <c:v>16.504180359401001</c:v>
                </c:pt>
                <c:pt idx="532">
                  <c:v>39.278634307380599</c:v>
                </c:pt>
                <c:pt idx="533">
                  <c:v>41.341667940153499</c:v>
                </c:pt>
                <c:pt idx="534">
                  <c:v>42.7755404338224</c:v>
                </c:pt>
                <c:pt idx="535">
                  <c:v>17.082703651224399</c:v>
                </c:pt>
                <c:pt idx="536">
                  <c:v>43.464521472381001</c:v>
                </c:pt>
                <c:pt idx="537">
                  <c:v>34.4383937389698</c:v>
                </c:pt>
                <c:pt idx="538">
                  <c:v>30.575368358223798</c:v>
                </c:pt>
                <c:pt idx="539">
                  <c:v>17.401216272558599</c:v>
                </c:pt>
                <c:pt idx="540">
                  <c:v>34.520762204731497</c:v>
                </c:pt>
                <c:pt idx="541">
                  <c:v>24.083481770505401</c:v>
                </c:pt>
                <c:pt idx="542">
                  <c:v>12.7723476735598</c:v>
                </c:pt>
                <c:pt idx="543">
                  <c:v>23.446456527837</c:v>
                </c:pt>
                <c:pt idx="544">
                  <c:v>14.059313449947</c:v>
                </c:pt>
                <c:pt idx="545">
                  <c:v>20.3653337826638</c:v>
                </c:pt>
                <c:pt idx="546">
                  <c:v>13.9683158159282</c:v>
                </c:pt>
                <c:pt idx="547">
                  <c:v>34.165382634959499</c:v>
                </c:pt>
                <c:pt idx="548">
                  <c:v>43.009533968931201</c:v>
                </c:pt>
                <c:pt idx="549">
                  <c:v>24.440996359091901</c:v>
                </c:pt>
                <c:pt idx="550">
                  <c:v>10.9458965430878</c:v>
                </c:pt>
                <c:pt idx="551">
                  <c:v>15.990660568560999</c:v>
                </c:pt>
                <c:pt idx="552">
                  <c:v>31.316348330497899</c:v>
                </c:pt>
                <c:pt idx="553">
                  <c:v>24.1874859053633</c:v>
                </c:pt>
                <c:pt idx="554">
                  <c:v>15.7362682293008</c:v>
                </c:pt>
                <c:pt idx="555">
                  <c:v>43.655759774069203</c:v>
                </c:pt>
                <c:pt idx="556">
                  <c:v>47.357917051817701</c:v>
                </c:pt>
                <c:pt idx="557">
                  <c:v>39.5540969972878</c:v>
                </c:pt>
                <c:pt idx="558">
                  <c:v>45.427468720559098</c:v>
                </c:pt>
                <c:pt idx="559">
                  <c:v>18.512760672192499</c:v>
                </c:pt>
                <c:pt idx="560">
                  <c:v>37.276687692254797</c:v>
                </c:pt>
                <c:pt idx="561">
                  <c:v>37.818528455195498</c:v>
                </c:pt>
                <c:pt idx="562">
                  <c:v>16.392750350939899</c:v>
                </c:pt>
                <c:pt idx="563">
                  <c:v>26.007557932031801</c:v>
                </c:pt>
                <c:pt idx="564">
                  <c:v>19.902656044149499</c:v>
                </c:pt>
                <c:pt idx="565">
                  <c:v>22.022899723629401</c:v>
                </c:pt>
                <c:pt idx="566">
                  <c:v>28.352428441401401</c:v>
                </c:pt>
                <c:pt idx="567">
                  <c:v>33.554358259333398</c:v>
                </c:pt>
                <c:pt idx="568">
                  <c:v>32.057328969416503</c:v>
                </c:pt>
                <c:pt idx="569">
                  <c:v>17.0567027841821</c:v>
                </c:pt>
                <c:pt idx="570">
                  <c:v>9.8734256183022193</c:v>
                </c:pt>
                <c:pt idx="571">
                  <c:v>16.887695815029701</c:v>
                </c:pt>
                <c:pt idx="572">
                  <c:v>34.117772968352803</c:v>
                </c:pt>
                <c:pt idx="573">
                  <c:v>10.7059503410907</c:v>
                </c:pt>
                <c:pt idx="574">
                  <c:v>14.039813433150901</c:v>
                </c:pt>
                <c:pt idx="575">
                  <c:v>16.081663603208899</c:v>
                </c:pt>
                <c:pt idx="576">
                  <c:v>41.280580922506402</c:v>
                </c:pt>
                <c:pt idx="577">
                  <c:v>45.254823097500797</c:v>
                </c:pt>
                <c:pt idx="578">
                  <c:v>39.142138189674597</c:v>
                </c:pt>
                <c:pt idx="579">
                  <c:v>20.950357291247801</c:v>
                </c:pt>
                <c:pt idx="580">
                  <c:v>31.030356528318102</c:v>
                </c:pt>
                <c:pt idx="581">
                  <c:v>10.8034535924991</c:v>
                </c:pt>
                <c:pt idx="582">
                  <c:v>11.9988687843663</c:v>
                </c:pt>
                <c:pt idx="583">
                  <c:v>47.510412980571502</c:v>
                </c:pt>
                <c:pt idx="584">
                  <c:v>25.992992406873</c:v>
                </c:pt>
                <c:pt idx="585">
                  <c:v>18.6557661076138</c:v>
                </c:pt>
                <c:pt idx="586">
                  <c:v>21.196120937276199</c:v>
                </c:pt>
                <c:pt idx="587">
                  <c:v>32.163303205617503</c:v>
                </c:pt>
                <c:pt idx="588">
                  <c:v>36.360212901971302</c:v>
                </c:pt>
                <c:pt idx="589">
                  <c:v>29.966215273391899</c:v>
                </c:pt>
                <c:pt idx="590">
                  <c:v>25.271511784750501</c:v>
                </c:pt>
                <c:pt idx="591">
                  <c:v>15.8866557670143</c:v>
                </c:pt>
                <c:pt idx="592">
                  <c:v>40.897091036279299</c:v>
                </c:pt>
                <c:pt idx="593">
                  <c:v>23.108442589532199</c:v>
                </c:pt>
                <c:pt idx="594">
                  <c:v>13.8448192649899</c:v>
                </c:pt>
                <c:pt idx="595">
                  <c:v>15.347134442443201</c:v>
                </c:pt>
                <c:pt idx="596">
                  <c:v>38.914644437949597</c:v>
                </c:pt>
                <c:pt idx="597">
                  <c:v>19.858313541895502</c:v>
                </c:pt>
                <c:pt idx="598">
                  <c:v>34.215271052399999</c:v>
                </c:pt>
                <c:pt idx="599">
                  <c:v>17.940737597129701</c:v>
                </c:pt>
                <c:pt idx="600">
                  <c:v>33.513289113784801</c:v>
                </c:pt>
                <c:pt idx="601">
                  <c:v>22.321911694681901</c:v>
                </c:pt>
                <c:pt idx="602">
                  <c:v>12.570853722014901</c:v>
                </c:pt>
                <c:pt idx="603">
                  <c:v>25.2080266036604</c:v>
                </c:pt>
                <c:pt idx="604">
                  <c:v>13.805819898042101</c:v>
                </c:pt>
                <c:pt idx="605">
                  <c:v>13.819573503377701</c:v>
                </c:pt>
                <c:pt idx="606">
                  <c:v>21.0011261024707</c:v>
                </c:pt>
                <c:pt idx="607">
                  <c:v>33.229345421238598</c:v>
                </c:pt>
                <c:pt idx="608">
                  <c:v>31.569841882402802</c:v>
                </c:pt>
                <c:pt idx="609">
                  <c:v>16.861694947987498</c:v>
                </c:pt>
                <c:pt idx="610">
                  <c:v>19.363170690064798</c:v>
                </c:pt>
                <c:pt idx="611">
                  <c:v>38.247544761459302</c:v>
                </c:pt>
                <c:pt idx="612">
                  <c:v>45.1804756186825</c:v>
                </c:pt>
                <c:pt idx="613">
                  <c:v>42.648219509293199</c:v>
                </c:pt>
                <c:pt idx="614">
                  <c:v>37.003696123487103</c:v>
                </c:pt>
                <c:pt idx="615">
                  <c:v>17.128205168548298</c:v>
                </c:pt>
                <c:pt idx="616">
                  <c:v>39.090139255959002</c:v>
                </c:pt>
                <c:pt idx="617">
                  <c:v>32.319309074559897</c:v>
                </c:pt>
                <c:pt idx="618">
                  <c:v>40.299106965095199</c:v>
                </c:pt>
                <c:pt idx="619">
                  <c:v>15.5876444626506</c:v>
                </c:pt>
                <c:pt idx="620">
                  <c:v>36.782701488501701</c:v>
                </c:pt>
                <c:pt idx="621">
                  <c:v>28.035638895104999</c:v>
                </c:pt>
                <c:pt idx="622">
                  <c:v>9.8669258349183302</c:v>
                </c:pt>
                <c:pt idx="623">
                  <c:v>23.5466293477247</c:v>
                </c:pt>
                <c:pt idx="624">
                  <c:v>18.9668482274345</c:v>
                </c:pt>
                <c:pt idx="625">
                  <c:v>20.261329647805901</c:v>
                </c:pt>
                <c:pt idx="626">
                  <c:v>21.111623753285699</c:v>
                </c:pt>
                <c:pt idx="627">
                  <c:v>31.058259022744199</c:v>
                </c:pt>
                <c:pt idx="628">
                  <c:v>36.366712685355203</c:v>
                </c:pt>
                <c:pt idx="629">
                  <c:v>35.237925067341202</c:v>
                </c:pt>
                <c:pt idx="630">
                  <c:v>23.3475632368758</c:v>
                </c:pt>
                <c:pt idx="631">
                  <c:v>16.549682543413802</c:v>
                </c:pt>
                <c:pt idx="632">
                  <c:v>35.833727114654302</c:v>
                </c:pt>
                <c:pt idx="633">
                  <c:v>13.0525432588092</c:v>
                </c:pt>
                <c:pt idx="634">
                  <c:v>16.288753150153301</c:v>
                </c:pt>
                <c:pt idx="635">
                  <c:v>19.169286565142599</c:v>
                </c:pt>
                <c:pt idx="636">
                  <c:v>42.457048381434198</c:v>
                </c:pt>
                <c:pt idx="637">
                  <c:v>39.229084159193</c:v>
                </c:pt>
                <c:pt idx="638">
                  <c:v>36.230216567649101</c:v>
                </c:pt>
                <c:pt idx="639">
                  <c:v>37.285506680696102</c:v>
                </c:pt>
                <c:pt idx="640">
                  <c:v>36.802200838653299</c:v>
                </c:pt>
                <c:pt idx="641">
                  <c:v>10.1404274827884</c:v>
                </c:pt>
                <c:pt idx="642">
                  <c:v>10.9393974263484</c:v>
                </c:pt>
                <c:pt idx="643">
                  <c:v>23.4659571781187</c:v>
                </c:pt>
                <c:pt idx="644">
                  <c:v>14.1503104173214</c:v>
                </c:pt>
                <c:pt idx="645">
                  <c:v>15.8346540329298</c:v>
                </c:pt>
                <c:pt idx="646">
                  <c:v>17.7187148276305</c:v>
                </c:pt>
                <c:pt idx="647">
                  <c:v>32.163303205617503</c:v>
                </c:pt>
                <c:pt idx="648">
                  <c:v>38.836646370698602</c:v>
                </c:pt>
                <c:pt idx="649">
                  <c:v>26.150564034141901</c:v>
                </c:pt>
                <c:pt idx="650">
                  <c:v>27.0134643979431</c:v>
                </c:pt>
                <c:pt idx="651">
                  <c:v>24.083481770505401</c:v>
                </c:pt>
                <c:pt idx="652">
                  <c:v>31.517842948687299</c:v>
                </c:pt>
                <c:pt idx="653">
                  <c:v>11.459980152138099</c:v>
                </c:pt>
                <c:pt idx="654">
                  <c:v>13.6628239969522</c:v>
                </c:pt>
                <c:pt idx="655">
                  <c:v>24.551500044021399</c:v>
                </c:pt>
                <c:pt idx="656">
                  <c:v>48.482386910318802</c:v>
                </c:pt>
                <c:pt idx="657">
                  <c:v>28.529658702352101</c:v>
                </c:pt>
                <c:pt idx="658">
                  <c:v>29.990384520451801</c:v>
                </c:pt>
                <c:pt idx="659">
                  <c:v>29.368191997975799</c:v>
                </c:pt>
                <c:pt idx="660">
                  <c:v>38.888644637769701</c:v>
                </c:pt>
                <c:pt idx="661">
                  <c:v>28.159143680244501</c:v>
                </c:pt>
                <c:pt idx="662">
                  <c:v>14.8002934222212</c:v>
                </c:pt>
                <c:pt idx="663">
                  <c:v>22.900434986505299</c:v>
                </c:pt>
                <c:pt idx="664">
                  <c:v>15.463275327244199</c:v>
                </c:pt>
                <c:pt idx="665">
                  <c:v>13.5335619658463</c:v>
                </c:pt>
                <c:pt idx="666">
                  <c:v>21.5991101736549</c:v>
                </c:pt>
                <c:pt idx="667">
                  <c:v>34.269386769817402</c:v>
                </c:pt>
                <c:pt idx="668">
                  <c:v>42.7755404338224</c:v>
                </c:pt>
                <c:pt idx="669">
                  <c:v>18.623265023810902</c:v>
                </c:pt>
                <c:pt idx="670">
                  <c:v>9.6004333828901203</c:v>
                </c:pt>
                <c:pt idx="671">
                  <c:v>17.108704518266599</c:v>
                </c:pt>
                <c:pt idx="672">
                  <c:v>30.692365125778199</c:v>
                </c:pt>
                <c:pt idx="673">
                  <c:v>27.762628457783599</c:v>
                </c:pt>
                <c:pt idx="674">
                  <c:v>33.071301177102697</c:v>
                </c:pt>
                <c:pt idx="675">
                  <c:v>14.5866044146352</c:v>
                </c:pt>
                <c:pt idx="676">
                  <c:v>39.759620944365899</c:v>
                </c:pt>
                <c:pt idx="677">
                  <c:v>25.058520951478599</c:v>
                </c:pt>
                <c:pt idx="678">
                  <c:v>47.078424366377199</c:v>
                </c:pt>
                <c:pt idx="679">
                  <c:v>31.162263157601998</c:v>
                </c:pt>
                <c:pt idx="680">
                  <c:v>42.236055079737703</c:v>
                </c:pt>
                <c:pt idx="681">
                  <c:v>25.5330394417552</c:v>
                </c:pt>
                <c:pt idx="682">
                  <c:v>10.107419153411</c:v>
                </c:pt>
                <c:pt idx="683">
                  <c:v>25.994558165199599</c:v>
                </c:pt>
                <c:pt idx="684">
                  <c:v>18.427195216340699</c:v>
                </c:pt>
                <c:pt idx="685">
                  <c:v>18.610264590289798</c:v>
                </c:pt>
                <c:pt idx="686">
                  <c:v>22.190594461455198</c:v>
                </c:pt>
                <c:pt idx="687">
                  <c:v>30.2587270276839</c:v>
                </c:pt>
                <c:pt idx="688">
                  <c:v>33.129799894202101</c:v>
                </c:pt>
                <c:pt idx="689">
                  <c:v>16.406676441303699</c:v>
                </c:pt>
                <c:pt idx="690">
                  <c:v>10.7769015084624</c:v>
                </c:pt>
                <c:pt idx="691">
                  <c:v>15.4381381437799</c:v>
                </c:pt>
                <c:pt idx="692">
                  <c:v>32.921805492628899</c:v>
                </c:pt>
                <c:pt idx="693">
                  <c:v>32.221805823151499</c:v>
                </c:pt>
                <c:pt idx="694">
                  <c:v>26.051490457328001</c:v>
                </c:pt>
                <c:pt idx="695">
                  <c:v>15.5746433624406</c:v>
                </c:pt>
                <c:pt idx="696">
                  <c:v>41.3260794061936</c:v>
                </c:pt>
                <c:pt idx="697">
                  <c:v>30.9542548878863</c:v>
                </c:pt>
                <c:pt idx="698">
                  <c:v>43.7570137245892</c:v>
                </c:pt>
                <c:pt idx="699">
                  <c:v>40.2106228902379</c:v>
                </c:pt>
                <c:pt idx="700">
                  <c:v>39.155137756442301</c:v>
                </c:pt>
                <c:pt idx="701">
                  <c:v>12.370015832127899</c:v>
                </c:pt>
                <c:pt idx="702">
                  <c:v>27.663447402842799</c:v>
                </c:pt>
                <c:pt idx="703">
                  <c:v>28.081140412428901</c:v>
                </c:pt>
                <c:pt idx="704">
                  <c:v>16.860738087801899</c:v>
                </c:pt>
                <c:pt idx="705">
                  <c:v>22.7704293179163</c:v>
                </c:pt>
                <c:pt idx="706">
                  <c:v>47.474913819372098</c:v>
                </c:pt>
                <c:pt idx="707">
                  <c:v>52.112596448049501</c:v>
                </c:pt>
                <c:pt idx="708">
                  <c:v>43.4320225554616</c:v>
                </c:pt>
                <c:pt idx="709">
                  <c:v>32.663823229625301</c:v>
                </c:pt>
                <c:pt idx="710">
                  <c:v>23.9325470746478</c:v>
                </c:pt>
                <c:pt idx="711">
                  <c:v>15.477139444343299</c:v>
                </c:pt>
                <c:pt idx="712">
                  <c:v>34.5467620049115</c:v>
                </c:pt>
                <c:pt idx="713">
                  <c:v>12.0645043110037</c:v>
                </c:pt>
                <c:pt idx="714">
                  <c:v>13.4613287121184</c:v>
                </c:pt>
                <c:pt idx="715">
                  <c:v>16.133666003982299</c:v>
                </c:pt>
                <c:pt idx="716">
                  <c:v>41.566572724686303</c:v>
                </c:pt>
                <c:pt idx="717">
                  <c:v>29.257687646357301</c:v>
                </c:pt>
                <c:pt idx="718">
                  <c:v>40.351105232166198</c:v>
                </c:pt>
                <c:pt idx="719">
                  <c:v>16.621185594468901</c:v>
                </c:pt>
                <c:pt idx="720">
                  <c:v>39.668623976991498</c:v>
                </c:pt>
                <c:pt idx="721">
                  <c:v>31.246766642178201</c:v>
                </c:pt>
                <c:pt idx="722">
                  <c:v>13.2988334608768</c:v>
                </c:pt>
                <c:pt idx="723">
                  <c:v>34.230384802565197</c:v>
                </c:pt>
                <c:pt idx="724">
                  <c:v>47.955901123001901</c:v>
                </c:pt>
                <c:pt idx="725">
                  <c:v>21.255869479060799</c:v>
                </c:pt>
                <c:pt idx="726">
                  <c:v>22.457086913483401</c:v>
                </c:pt>
                <c:pt idx="727">
                  <c:v>32.241306473433099</c:v>
                </c:pt>
                <c:pt idx="728">
                  <c:v>28.248431240614799</c:v>
                </c:pt>
                <c:pt idx="729">
                  <c:v>16.400176224543099</c:v>
                </c:pt>
                <c:pt idx="730">
                  <c:v>9.4184381148524192</c:v>
                </c:pt>
                <c:pt idx="731">
                  <c:v>29.335690914173</c:v>
                </c:pt>
                <c:pt idx="732">
                  <c:v>37.965669397457802</c:v>
                </c:pt>
                <c:pt idx="733">
                  <c:v>26.5470799232918</c:v>
                </c:pt>
                <c:pt idx="734">
                  <c:v>38.4011582174004</c:v>
                </c:pt>
                <c:pt idx="735">
                  <c:v>15.1781274732908</c:v>
                </c:pt>
                <c:pt idx="736">
                  <c:v>41.241581555558597</c:v>
                </c:pt>
                <c:pt idx="737">
                  <c:v>22.458416913342599</c:v>
                </c:pt>
                <c:pt idx="738">
                  <c:v>37.088193307477702</c:v>
                </c:pt>
                <c:pt idx="739">
                  <c:v>14.573603981113999</c:v>
                </c:pt>
                <c:pt idx="740">
                  <c:v>37.068693957325998</c:v>
                </c:pt>
                <c:pt idx="741">
                  <c:v>9.5879057246962294</c:v>
                </c:pt>
                <c:pt idx="742">
                  <c:v>9.0414480120092495</c:v>
                </c:pt>
                <c:pt idx="743">
                  <c:v>25.071521384999699</c:v>
                </c:pt>
                <c:pt idx="744">
                  <c:v>21.471998865282998</c:v>
                </c:pt>
                <c:pt idx="745">
                  <c:v>23.158459337521801</c:v>
                </c:pt>
                <c:pt idx="746">
                  <c:v>46.980926948974499</c:v>
                </c:pt>
                <c:pt idx="747">
                  <c:v>40.113118972140597</c:v>
                </c:pt>
                <c:pt idx="748">
                  <c:v>28.085935989373201</c:v>
                </c:pt>
                <c:pt idx="749">
                  <c:v>24.0444798032531</c:v>
                </c:pt>
                <c:pt idx="750">
                  <c:v>28.475924992339699</c:v>
                </c:pt>
                <c:pt idx="751">
                  <c:v>13.267052411974401</c:v>
                </c:pt>
                <c:pt idx="752">
                  <c:v>36.782701488501701</c:v>
                </c:pt>
                <c:pt idx="753">
                  <c:v>15.0156213875878</c:v>
                </c:pt>
                <c:pt idx="754">
                  <c:v>13.0583401423841</c:v>
                </c:pt>
                <c:pt idx="755">
                  <c:v>17.108704518266599</c:v>
                </c:pt>
                <c:pt idx="756">
                  <c:v>36.750201904937803</c:v>
                </c:pt>
                <c:pt idx="757">
                  <c:v>42.459712556547998</c:v>
                </c:pt>
                <c:pt idx="758">
                  <c:v>45.537965704729601</c:v>
                </c:pt>
                <c:pt idx="759">
                  <c:v>45.592837035805601</c:v>
                </c:pt>
                <c:pt idx="760">
                  <c:v>37.010195906870997</c:v>
                </c:pt>
                <c:pt idx="761">
                  <c:v>16.803192330453498</c:v>
                </c:pt>
                <c:pt idx="762">
                  <c:v>35.8857253817254</c:v>
                </c:pt>
                <c:pt idx="763">
                  <c:v>20.469337917521699</c:v>
                </c:pt>
                <c:pt idx="764">
                  <c:v>16.360251434020501</c:v>
                </c:pt>
                <c:pt idx="765">
                  <c:v>12.1360066953699</c:v>
                </c:pt>
                <c:pt idx="766">
                  <c:v>42.691042583187503</c:v>
                </c:pt>
                <c:pt idx="767">
                  <c:v>47.035894490294901</c:v>
                </c:pt>
                <c:pt idx="768">
                  <c:v>48.651381944944298</c:v>
                </c:pt>
                <c:pt idx="769">
                  <c:v>39.5605972140484</c:v>
                </c:pt>
                <c:pt idx="770">
                  <c:v>18.323198682198498</c:v>
                </c:pt>
                <c:pt idx="771">
                  <c:v>16.9396975491142</c:v>
                </c:pt>
                <c:pt idx="772">
                  <c:v>34.598760271982599</c:v>
                </c:pt>
                <c:pt idx="773">
                  <c:v>14.248591143019301</c:v>
                </c:pt>
                <c:pt idx="774">
                  <c:v>15.255280925671</c:v>
                </c:pt>
                <c:pt idx="775">
                  <c:v>16.2831716561641</c:v>
                </c:pt>
                <c:pt idx="776">
                  <c:v>40.741094901777203</c:v>
                </c:pt>
                <c:pt idx="777">
                  <c:v>40.795646398821901</c:v>
                </c:pt>
                <c:pt idx="778">
                  <c:v>33.246796661756498</c:v>
                </c:pt>
                <c:pt idx="779">
                  <c:v>18.220248917900498</c:v>
                </c:pt>
                <c:pt idx="780">
                  <c:v>35.3852387279439</c:v>
                </c:pt>
                <c:pt idx="781">
                  <c:v>22.367413878694801</c:v>
                </c:pt>
                <c:pt idx="782">
                  <c:v>13.838319481606</c:v>
                </c:pt>
                <c:pt idx="783">
                  <c:v>22.562421048200498</c:v>
                </c:pt>
                <c:pt idx="784">
                  <c:v>15.2877798425904</c:v>
                </c:pt>
                <c:pt idx="785">
                  <c:v>12.831534555572301</c:v>
                </c:pt>
                <c:pt idx="786">
                  <c:v>23.900048824372799</c:v>
                </c:pt>
                <c:pt idx="787">
                  <c:v>30.5187370314842</c:v>
                </c:pt>
                <c:pt idx="788">
                  <c:v>28.586422643154702</c:v>
                </c:pt>
                <c:pt idx="789">
                  <c:v>28.289148682144699</c:v>
                </c:pt>
                <c:pt idx="790">
                  <c:v>38.966642705020703</c:v>
                </c:pt>
                <c:pt idx="791">
                  <c:v>17.472719323613699</c:v>
                </c:pt>
                <c:pt idx="792">
                  <c:v>31.758336933824399</c:v>
                </c:pt>
                <c:pt idx="793">
                  <c:v>19.143285031411502</c:v>
                </c:pt>
                <c:pt idx="794">
                  <c:v>15.365777909841499</c:v>
                </c:pt>
                <c:pt idx="795">
                  <c:v>15.730649898071899</c:v>
                </c:pt>
                <c:pt idx="796">
                  <c:v>37.172691158112599</c:v>
                </c:pt>
                <c:pt idx="797">
                  <c:v>27.821130408628601</c:v>
                </c:pt>
                <c:pt idx="798">
                  <c:v>33.461290846713702</c:v>
                </c:pt>
                <c:pt idx="799">
                  <c:v>16.9982001666482</c:v>
                </c:pt>
                <c:pt idx="800">
                  <c:v>36.256215701184701</c:v>
                </c:pt>
                <c:pt idx="801">
                  <c:v>11.609485804319901</c:v>
                </c:pt>
                <c:pt idx="802">
                  <c:v>10.6989041078557</c:v>
                </c:pt>
                <c:pt idx="803">
                  <c:v>22.315411477921401</c:v>
                </c:pt>
                <c:pt idx="804">
                  <c:v>40.188609980924703</c:v>
                </c:pt>
                <c:pt idx="805">
                  <c:v>20.7618496718137</c:v>
                </c:pt>
                <c:pt idx="806">
                  <c:v>24.0755436423822</c:v>
                </c:pt>
                <c:pt idx="807">
                  <c:v>31.422273161402298</c:v>
                </c:pt>
                <c:pt idx="808">
                  <c:v>28.5084245759036</c:v>
                </c:pt>
                <c:pt idx="809">
                  <c:v>17.817232811990099</c:v>
                </c:pt>
                <c:pt idx="810">
                  <c:v>42.522046881917497</c:v>
                </c:pt>
                <c:pt idx="811">
                  <c:v>19.656806155629202</c:v>
                </c:pt>
                <c:pt idx="812">
                  <c:v>32.3888192552836</c:v>
                </c:pt>
                <c:pt idx="813">
                  <c:v>12.6625282531088</c:v>
                </c:pt>
                <c:pt idx="814">
                  <c:v>13.0713397091519</c:v>
                </c:pt>
                <c:pt idx="815">
                  <c:v>16.855194064538001</c:v>
                </c:pt>
                <c:pt idx="816">
                  <c:v>29.5158976668504</c:v>
                </c:pt>
                <c:pt idx="817">
                  <c:v>36.115459663528199</c:v>
                </c:pt>
                <c:pt idx="818">
                  <c:v>43.438522338845502</c:v>
                </c:pt>
                <c:pt idx="819">
                  <c:v>17.557222808189898</c:v>
                </c:pt>
                <c:pt idx="820">
                  <c:v>49.463860201085602</c:v>
                </c:pt>
                <c:pt idx="821">
                  <c:v>43.954771745121697</c:v>
                </c:pt>
                <c:pt idx="822">
                  <c:v>18.635190284558401</c:v>
                </c:pt>
                <c:pt idx="823">
                  <c:v>20.865853806671598</c:v>
                </c:pt>
                <c:pt idx="824">
                  <c:v>15.859764780239001</c:v>
                </c:pt>
                <c:pt idx="825">
                  <c:v>28.282648465384099</c:v>
                </c:pt>
                <c:pt idx="826">
                  <c:v>29.086908630291699</c:v>
                </c:pt>
                <c:pt idx="827">
                  <c:v>30.187224643317698</c:v>
                </c:pt>
                <c:pt idx="828">
                  <c:v>42.996534402163398</c:v>
                </c:pt>
                <c:pt idx="829">
                  <c:v>31.9877960197046</c:v>
                </c:pt>
                <c:pt idx="830">
                  <c:v>16.249754449849998</c:v>
                </c:pt>
                <c:pt idx="831">
                  <c:v>15.730649231383</c:v>
                </c:pt>
                <c:pt idx="832">
                  <c:v>41.046586720753197</c:v>
                </c:pt>
                <c:pt idx="833">
                  <c:v>38.715563701664202</c:v>
                </c:pt>
                <c:pt idx="834">
                  <c:v>14.975788906875</c:v>
                </c:pt>
                <c:pt idx="835">
                  <c:v>17.355714088545799</c:v>
                </c:pt>
                <c:pt idx="836">
                  <c:v>45.154476485147001</c:v>
                </c:pt>
                <c:pt idx="837">
                  <c:v>40.366628759180301</c:v>
                </c:pt>
                <c:pt idx="838">
                  <c:v>33.929278583575702</c:v>
                </c:pt>
                <c:pt idx="839">
                  <c:v>29.6087013514944</c:v>
                </c:pt>
                <c:pt idx="840">
                  <c:v>35.697230996948299</c:v>
                </c:pt>
                <c:pt idx="841">
                  <c:v>33.372350856659899</c:v>
                </c:pt>
                <c:pt idx="842">
                  <c:v>35.983223465772603</c:v>
                </c:pt>
                <c:pt idx="843">
                  <c:v>46.6198772841745</c:v>
                </c:pt>
                <c:pt idx="844">
                  <c:v>47.208421367343902</c:v>
                </c:pt>
                <c:pt idx="845">
                  <c:v>14.8856157189988</c:v>
                </c:pt>
                <c:pt idx="846">
                  <c:v>28.319929524481999</c:v>
                </c:pt>
                <c:pt idx="847">
                  <c:v>32.364811258572701</c:v>
                </c:pt>
                <c:pt idx="848">
                  <c:v>37.348185976121997</c:v>
                </c:pt>
                <c:pt idx="849">
                  <c:v>17.602724325513801</c:v>
                </c:pt>
                <c:pt idx="850">
                  <c:v>9.7174301504445104</c:v>
                </c:pt>
                <c:pt idx="851">
                  <c:v>16.9461977658748</c:v>
                </c:pt>
                <c:pt idx="852">
                  <c:v>32.4018194886958</c:v>
                </c:pt>
                <c:pt idx="853">
                  <c:v>30.635742933241001</c:v>
                </c:pt>
                <c:pt idx="854">
                  <c:v>19.642662708860701</c:v>
                </c:pt>
                <c:pt idx="855">
                  <c:v>16.478179492358802</c:v>
                </c:pt>
                <c:pt idx="856">
                  <c:v>37.985168747609499</c:v>
                </c:pt>
                <c:pt idx="857">
                  <c:v>25.825551196047201</c:v>
                </c:pt>
                <c:pt idx="858">
                  <c:v>30.2568776391245</c:v>
                </c:pt>
                <c:pt idx="859">
                  <c:v>15.321132908712</c:v>
                </c:pt>
                <c:pt idx="860">
                  <c:v>34.325768036570501</c:v>
                </c:pt>
                <c:pt idx="861">
                  <c:v>11.5119818862226</c:v>
                </c:pt>
                <c:pt idx="862">
                  <c:v>11.1733909614572</c:v>
                </c:pt>
                <c:pt idx="863">
                  <c:v>26.917594278710499</c:v>
                </c:pt>
                <c:pt idx="864">
                  <c:v>40.520100933436197</c:v>
                </c:pt>
                <c:pt idx="865">
                  <c:v>22.629692248687899</c:v>
                </c:pt>
                <c:pt idx="866">
                  <c:v>27.2086339494927</c:v>
                </c:pt>
                <c:pt idx="867">
                  <c:v>34.295387636859701</c:v>
                </c:pt>
                <c:pt idx="868">
                  <c:v>49.132369248574101</c:v>
                </c:pt>
                <c:pt idx="869">
                  <c:v>17.212708653124501</c:v>
                </c:pt>
                <c:pt idx="870">
                  <c:v>13.792820331274401</c:v>
                </c:pt>
                <c:pt idx="871">
                  <c:v>20.859353589910999</c:v>
                </c:pt>
                <c:pt idx="872">
                  <c:v>42.743040850258502</c:v>
                </c:pt>
                <c:pt idx="873">
                  <c:v>17.199708219603401</c:v>
                </c:pt>
                <c:pt idx="874">
                  <c:v>15.255280925671</c:v>
                </c:pt>
                <c:pt idx="875">
                  <c:v>16.7316899460874</c:v>
                </c:pt>
                <c:pt idx="876">
                  <c:v>37.679676928633498</c:v>
                </c:pt>
                <c:pt idx="877">
                  <c:v>34.4318935222093</c:v>
                </c:pt>
                <c:pt idx="878">
                  <c:v>30.542869441304401</c:v>
                </c:pt>
                <c:pt idx="879">
                  <c:v>18.6102639236009</c:v>
                </c:pt>
                <c:pt idx="880">
                  <c:v>39.220136256925599</c:v>
                </c:pt>
                <c:pt idx="881">
                  <c:v>37.630020169072502</c:v>
                </c:pt>
                <c:pt idx="882">
                  <c:v>39.226636040309501</c:v>
                </c:pt>
                <c:pt idx="883">
                  <c:v>23.270949341923998</c:v>
                </c:pt>
                <c:pt idx="884">
                  <c:v>17.4327223588061</c:v>
                </c:pt>
                <c:pt idx="885">
                  <c:v>11.661488205093301</c:v>
                </c:pt>
                <c:pt idx="886">
                  <c:v>21.625109307190399</c:v>
                </c:pt>
                <c:pt idx="887">
                  <c:v>29.244687212836201</c:v>
                </c:pt>
                <c:pt idx="888">
                  <c:v>37.9721698474862</c:v>
                </c:pt>
                <c:pt idx="889">
                  <c:v>21.567881216945601</c:v>
                </c:pt>
                <c:pt idx="890">
                  <c:v>17.822712028417101</c:v>
                </c:pt>
                <c:pt idx="891">
                  <c:v>14.9506185532933</c:v>
                </c:pt>
                <c:pt idx="892">
                  <c:v>29.099908863703899</c:v>
                </c:pt>
                <c:pt idx="893">
                  <c:v>12.4220182329013</c:v>
                </c:pt>
                <c:pt idx="894">
                  <c:v>12.4473565044322</c:v>
                </c:pt>
                <c:pt idx="895">
                  <c:v>17.076202767774902</c:v>
                </c:pt>
                <c:pt idx="896">
                  <c:v>37.244189441979799</c:v>
                </c:pt>
                <c:pt idx="897">
                  <c:v>33.164342586944102</c:v>
                </c:pt>
                <c:pt idx="898">
                  <c:v>32.408319272079702</c:v>
                </c:pt>
                <c:pt idx="899">
                  <c:v>17.225709753334499</c:v>
                </c:pt>
                <c:pt idx="900">
                  <c:v>34.3062680197744</c:v>
                </c:pt>
                <c:pt idx="901">
                  <c:v>25.689045310697601</c:v>
                </c:pt>
                <c:pt idx="902">
                  <c:v>11.420384729978201</c:v>
                </c:pt>
                <c:pt idx="903">
                  <c:v>25.273028771265999</c:v>
                </c:pt>
                <c:pt idx="904">
                  <c:v>45.7784596898667</c:v>
                </c:pt>
                <c:pt idx="905">
                  <c:v>13.975580039008999</c:v>
                </c:pt>
                <c:pt idx="906">
                  <c:v>22.476586263635099</c:v>
                </c:pt>
                <c:pt idx="907">
                  <c:v>30.252227477612202</c:v>
                </c:pt>
                <c:pt idx="908">
                  <c:v>32.7268106578234</c:v>
                </c:pt>
                <c:pt idx="909">
                  <c:v>22.02939994039</c:v>
                </c:pt>
                <c:pt idx="910">
                  <c:v>15.4307764103248</c:v>
                </c:pt>
                <c:pt idx="911">
                  <c:v>19.513800053519098</c:v>
                </c:pt>
                <c:pt idx="912">
                  <c:v>33.064801393718803</c:v>
                </c:pt>
                <c:pt idx="913">
                  <c:v>31.454774911893999</c:v>
                </c:pt>
                <c:pt idx="914">
                  <c:v>22.5805841310661</c:v>
                </c:pt>
                <c:pt idx="915">
                  <c:v>21.281870346103101</c:v>
                </c:pt>
                <c:pt idx="916">
                  <c:v>37.712176512197402</c:v>
                </c:pt>
                <c:pt idx="917">
                  <c:v>28.2891493488336</c:v>
                </c:pt>
                <c:pt idx="918">
                  <c:v>32.817808291842297</c:v>
                </c:pt>
                <c:pt idx="919">
                  <c:v>16.536681443203801</c:v>
                </c:pt>
                <c:pt idx="920">
                  <c:v>36.301714851516302</c:v>
                </c:pt>
                <c:pt idx="921">
                  <c:v>12.974539990993501</c:v>
                </c:pt>
                <c:pt idx="922">
                  <c:v>11.2968875123955</c:v>
                </c:pt>
                <c:pt idx="923">
                  <c:v>20.683846403998</c:v>
                </c:pt>
                <c:pt idx="924">
                  <c:v>23.880548807576702</c:v>
                </c:pt>
                <c:pt idx="925">
                  <c:v>15.1846283567402</c:v>
                </c:pt>
                <c:pt idx="926">
                  <c:v>26.174987008266299</c:v>
                </c:pt>
                <c:pt idx="927">
                  <c:v>28.6531634874917</c:v>
                </c:pt>
                <c:pt idx="928">
                  <c:v>37.497682327240298</c:v>
                </c:pt>
                <c:pt idx="929">
                  <c:v>29.374692214736299</c:v>
                </c:pt>
                <c:pt idx="930">
                  <c:v>14.9822880236144</c:v>
                </c:pt>
                <c:pt idx="931">
                  <c:v>17.258210837137302</c:v>
                </c:pt>
                <c:pt idx="932">
                  <c:v>33.357293645927001</c:v>
                </c:pt>
                <c:pt idx="933">
                  <c:v>14.053583306824599</c:v>
                </c:pt>
                <c:pt idx="934">
                  <c:v>11.3033872957793</c:v>
                </c:pt>
                <c:pt idx="935">
                  <c:v>20.482338351042799</c:v>
                </c:pt>
                <c:pt idx="936">
                  <c:v>36.613706453876198</c:v>
                </c:pt>
                <c:pt idx="937">
                  <c:v>34.990915497062097</c:v>
                </c:pt>
                <c:pt idx="938">
                  <c:v>35.099246925764099</c:v>
                </c:pt>
                <c:pt idx="939">
                  <c:v>17.700227576922199</c:v>
                </c:pt>
                <c:pt idx="940">
                  <c:v>34.793755106788097</c:v>
                </c:pt>
                <c:pt idx="941">
                  <c:v>12.363516282056199</c:v>
                </c:pt>
                <c:pt idx="942">
                  <c:v>11.8753715667835</c:v>
                </c:pt>
                <c:pt idx="943">
                  <c:v>18.4217569708557</c:v>
                </c:pt>
                <c:pt idx="944">
                  <c:v>17.7902124448532</c:v>
                </c:pt>
                <c:pt idx="945">
                  <c:v>24.447496575852401</c:v>
                </c:pt>
                <c:pt idx="946">
                  <c:v>36.412211169042401</c:v>
                </c:pt>
                <c:pt idx="947">
                  <c:v>29.634702885225501</c:v>
                </c:pt>
                <c:pt idx="948">
                  <c:v>40.526600716820099</c:v>
                </c:pt>
                <c:pt idx="949">
                  <c:v>36.349469466975101</c:v>
                </c:pt>
                <c:pt idx="950">
                  <c:v>27.078462898426402</c:v>
                </c:pt>
                <c:pt idx="951">
                  <c:v>21.203867078287502</c:v>
                </c:pt>
                <c:pt idx="952">
                  <c:v>31.101854812185199</c:v>
                </c:pt>
                <c:pt idx="953">
                  <c:v>12.376516048888501</c:v>
                </c:pt>
                <c:pt idx="954">
                  <c:v>11.2318896785566</c:v>
                </c:pt>
                <c:pt idx="955">
                  <c:v>17.6482258428377</c:v>
                </c:pt>
                <c:pt idx="956">
                  <c:v>34.741756173072602</c:v>
                </c:pt>
                <c:pt idx="957">
                  <c:v>22.763929767844601</c:v>
                </c:pt>
                <c:pt idx="958">
                  <c:v>33.012803126647697</c:v>
                </c:pt>
                <c:pt idx="959">
                  <c:v>18.714268058458799</c:v>
                </c:pt>
                <c:pt idx="960">
                  <c:v>30.516870307768801</c:v>
                </c:pt>
                <c:pt idx="961">
                  <c:v>20.131324645905799</c:v>
                </c:pt>
                <c:pt idx="962">
                  <c:v>10.510408389789699</c:v>
                </c:pt>
                <c:pt idx="963">
                  <c:v>34.724405276501201</c:v>
                </c:pt>
                <c:pt idx="964">
                  <c:v>20.611136432859801</c:v>
                </c:pt>
                <c:pt idx="965">
                  <c:v>11.082965579958801</c:v>
                </c:pt>
                <c:pt idx="966">
                  <c:v>22.164594661275199</c:v>
                </c:pt>
                <c:pt idx="967">
                  <c:v>30.590240749228101</c:v>
                </c:pt>
                <c:pt idx="968">
                  <c:v>32.050828519388197</c:v>
                </c:pt>
                <c:pt idx="969">
                  <c:v>42.485713423590198</c:v>
                </c:pt>
                <c:pt idx="970">
                  <c:v>16.5812454023615</c:v>
                </c:pt>
                <c:pt idx="971">
                  <c:v>15.8281538161692</c:v>
                </c:pt>
                <c:pt idx="972">
                  <c:v>32.525316039634099</c:v>
                </c:pt>
                <c:pt idx="973">
                  <c:v>26.599081657376299</c:v>
                </c:pt>
                <c:pt idx="974">
                  <c:v>33.5977876310642</c:v>
                </c:pt>
                <c:pt idx="975">
                  <c:v>29.114681544247201</c:v>
                </c:pt>
                <c:pt idx="976">
                  <c:v>50.2828382406109</c:v>
                </c:pt>
                <c:pt idx="977">
                  <c:v>21.0868625099084</c:v>
                </c:pt>
                <c:pt idx="978">
                  <c:v>35.040748875309099</c:v>
                </c:pt>
                <c:pt idx="979">
                  <c:v>27.678124306518502</c:v>
                </c:pt>
                <c:pt idx="980">
                  <c:v>35.157745642863503</c:v>
                </c:pt>
                <c:pt idx="981">
                  <c:v>14.300592877103799</c:v>
                </c:pt>
                <c:pt idx="982">
                  <c:v>12.642351339237701</c:v>
                </c:pt>
                <c:pt idx="983">
                  <c:v>21.840892320955898</c:v>
                </c:pt>
                <c:pt idx="984">
                  <c:v>23.978046224979401</c:v>
                </c:pt>
                <c:pt idx="985">
                  <c:v>19.325293100773902</c:v>
                </c:pt>
                <c:pt idx="986">
                  <c:v>29.458930314577302</c:v>
                </c:pt>
                <c:pt idx="987">
                  <c:v>31.109830036478598</c:v>
                </c:pt>
                <c:pt idx="988">
                  <c:v>28.865914661950601</c:v>
                </c:pt>
                <c:pt idx="989">
                  <c:v>21.3988749144821</c:v>
                </c:pt>
                <c:pt idx="990">
                  <c:v>42.385550764211501</c:v>
                </c:pt>
                <c:pt idx="991">
                  <c:v>18.564762406277001</c:v>
                </c:pt>
                <c:pt idx="992">
                  <c:v>28.657920260377399</c:v>
                </c:pt>
                <c:pt idx="993">
                  <c:v>21.353373397158201</c:v>
                </c:pt>
                <c:pt idx="994">
                  <c:v>11.9793694342146</c:v>
                </c:pt>
                <c:pt idx="995">
                  <c:v>20.1053237788636</c:v>
                </c:pt>
                <c:pt idx="996">
                  <c:v>36.451210535990199</c:v>
                </c:pt>
                <c:pt idx="997">
                  <c:v>49.063974786679204</c:v>
                </c:pt>
                <c:pt idx="998">
                  <c:v>49.203866865796897</c:v>
                </c:pt>
                <c:pt idx="999">
                  <c:v>30.0442192078965</c:v>
                </c:pt>
                <c:pt idx="1000">
                  <c:v>36.087219999914801</c:v>
                </c:pt>
                <c:pt idx="1001">
                  <c:v>10.5174427216566</c:v>
                </c:pt>
                <c:pt idx="1002">
                  <c:v>10.308913771600301</c:v>
                </c:pt>
                <c:pt idx="1003">
                  <c:v>20.495339451252899</c:v>
                </c:pt>
                <c:pt idx="1004">
                  <c:v>18.264699965099101</c:v>
                </c:pt>
                <c:pt idx="1005">
                  <c:v>11.206469698409499</c:v>
                </c:pt>
                <c:pt idx="1006">
                  <c:v>22.275092312090202</c:v>
                </c:pt>
                <c:pt idx="1007">
                  <c:v>29.582700484452101</c:v>
                </c:pt>
                <c:pt idx="1008">
                  <c:v>47.227920050851097</c:v>
                </c:pt>
                <c:pt idx="1009">
                  <c:v>39.118579807574598</c:v>
                </c:pt>
                <c:pt idx="1010">
                  <c:v>29.255904331561599</c:v>
                </c:pt>
                <c:pt idx="1011">
                  <c:v>15.880155550253701</c:v>
                </c:pt>
                <c:pt idx="1012">
                  <c:v>32.011829819084802</c:v>
                </c:pt>
                <c:pt idx="1013">
                  <c:v>11.3754766675619</c:v>
                </c:pt>
                <c:pt idx="1014">
                  <c:v>23.139568835302601</c:v>
                </c:pt>
                <c:pt idx="1015">
                  <c:v>23.1474445567844</c:v>
                </c:pt>
                <c:pt idx="1016">
                  <c:v>45.323471519772397</c:v>
                </c:pt>
                <c:pt idx="1017">
                  <c:v>43.350248252945001</c:v>
                </c:pt>
                <c:pt idx="1018">
                  <c:v>44.770986598919897</c:v>
                </c:pt>
                <c:pt idx="1019">
                  <c:v>13.631065883943601</c:v>
                </c:pt>
                <c:pt idx="1020">
                  <c:v>10.822400658794001</c:v>
                </c:pt>
                <c:pt idx="1021">
                  <c:v>13.163047610427601</c:v>
                </c:pt>
                <c:pt idx="1022">
                  <c:v>54.273730570805803</c:v>
                </c:pt>
                <c:pt idx="1023">
                  <c:v>37.714523653648698</c:v>
                </c:pt>
                <c:pt idx="1024">
                  <c:v>20.760632783978</c:v>
                </c:pt>
                <c:pt idx="1025">
                  <c:v>10.3549359692647</c:v>
                </c:pt>
                <c:pt idx="1026">
                  <c:v>24.316036960874801</c:v>
                </c:pt>
                <c:pt idx="1027">
                  <c:v>28.7636685057991</c:v>
                </c:pt>
                <c:pt idx="1028">
                  <c:v>32.4603175391508</c:v>
                </c:pt>
                <c:pt idx="1029">
                  <c:v>11.5899851540382</c:v>
                </c:pt>
                <c:pt idx="1030">
                  <c:v>31.797335634127698</c:v>
                </c:pt>
                <c:pt idx="1031">
                  <c:v>17.953738030650801</c:v>
                </c:pt>
                <c:pt idx="1032">
                  <c:v>30.471371824081601</c:v>
                </c:pt>
                <c:pt idx="1033">
                  <c:v>26.917594278710499</c:v>
                </c:pt>
                <c:pt idx="1034">
                  <c:v>19.668662509040701</c:v>
                </c:pt>
                <c:pt idx="1035">
                  <c:v>18.915776111414001</c:v>
                </c:pt>
                <c:pt idx="1036">
                  <c:v>37.933170480538401</c:v>
                </c:pt>
                <c:pt idx="1037">
                  <c:v>28.042139111865499</c:v>
                </c:pt>
                <c:pt idx="1038">
                  <c:v>37.790174579448497</c:v>
                </c:pt>
                <c:pt idx="1039">
                  <c:v>25.318530955278899</c:v>
                </c:pt>
                <c:pt idx="1040">
                  <c:v>36.022222166075899</c:v>
                </c:pt>
                <c:pt idx="1041">
                  <c:v>10.8359553429908</c:v>
                </c:pt>
                <c:pt idx="1042">
                  <c:v>31.296848980346301</c:v>
                </c:pt>
                <c:pt idx="1043">
                  <c:v>23.602462396779298</c:v>
                </c:pt>
                <c:pt idx="1044">
                  <c:v>22.6390828481656</c:v>
                </c:pt>
                <c:pt idx="1045">
                  <c:v>15.353634659203699</c:v>
                </c:pt>
                <c:pt idx="1046">
                  <c:v>28.8919137954862</c:v>
                </c:pt>
                <c:pt idx="1047">
                  <c:v>49.720500679629303</c:v>
                </c:pt>
                <c:pt idx="1048">
                  <c:v>49.983846871663197</c:v>
                </c:pt>
                <c:pt idx="1049">
                  <c:v>30.798248352255001</c:v>
                </c:pt>
                <c:pt idx="1050">
                  <c:v>50.685827476989601</c:v>
                </c:pt>
                <c:pt idx="1051">
                  <c:v>33.612860876867302</c:v>
                </c:pt>
                <c:pt idx="1052">
                  <c:v>32.661812157340101</c:v>
                </c:pt>
                <c:pt idx="1053">
                  <c:v>50.929548997360499</c:v>
                </c:pt>
                <c:pt idx="1054">
                  <c:v>27.221459466160798</c:v>
                </c:pt>
                <c:pt idx="1055">
                  <c:v>25.747547928231501</c:v>
                </c:pt>
                <c:pt idx="1056">
                  <c:v>43.022533535698997</c:v>
                </c:pt>
                <c:pt idx="1057">
                  <c:v>39.0925782738435</c:v>
                </c:pt>
                <c:pt idx="1058">
                  <c:v>36.0547210829953</c:v>
                </c:pt>
                <c:pt idx="1059">
                  <c:v>27.6586243229257</c:v>
                </c:pt>
                <c:pt idx="1060">
                  <c:v>34.449263920864297</c:v>
                </c:pt>
                <c:pt idx="1061">
                  <c:v>13.605065683590301</c:v>
                </c:pt>
                <c:pt idx="1062">
                  <c:v>10.451910339334701</c:v>
                </c:pt>
                <c:pt idx="1063">
                  <c:v>19.689306572743099</c:v>
                </c:pt>
                <c:pt idx="1064">
                  <c:v>20.923128701864101</c:v>
                </c:pt>
                <c:pt idx="1065">
                  <c:v>9.2758933201225808</c:v>
                </c:pt>
                <c:pt idx="1066">
                  <c:v>24.036544275434402</c:v>
                </c:pt>
                <c:pt idx="1067">
                  <c:v>27.457116269970498</c:v>
                </c:pt>
                <c:pt idx="1068">
                  <c:v>39.246135390461198</c:v>
                </c:pt>
                <c:pt idx="1069">
                  <c:v>18.428256520927398</c:v>
                </c:pt>
                <c:pt idx="1070">
                  <c:v>21.111623753285699</c:v>
                </c:pt>
                <c:pt idx="1071">
                  <c:v>36.394970984299</c:v>
                </c:pt>
                <c:pt idx="1072">
                  <c:v>47.364416835201602</c:v>
                </c:pt>
                <c:pt idx="1073">
                  <c:v>24.8310113647923</c:v>
                </c:pt>
                <c:pt idx="1074">
                  <c:v>10.588407123685201</c:v>
                </c:pt>
                <c:pt idx="1075">
                  <c:v>19.3187922173244</c:v>
                </c:pt>
                <c:pt idx="1076">
                  <c:v>36.2822148347202</c:v>
                </c:pt>
                <c:pt idx="1077">
                  <c:v>26.144063817381401</c:v>
                </c:pt>
                <c:pt idx="1078">
                  <c:v>46.077451058814297</c:v>
                </c:pt>
                <c:pt idx="1079">
                  <c:v>28.549159352633801</c:v>
                </c:pt>
                <c:pt idx="1080">
                  <c:v>33.2987955954721</c:v>
                </c:pt>
                <c:pt idx="1081">
                  <c:v>21.288370562863701</c:v>
                </c:pt>
                <c:pt idx="1082">
                  <c:v>11.5503810643003</c:v>
                </c:pt>
                <c:pt idx="1083">
                  <c:v>18.4412576211374</c:v>
                </c:pt>
                <c:pt idx="1084">
                  <c:v>20.182148062945501</c:v>
                </c:pt>
                <c:pt idx="1085">
                  <c:v>10.4524398873621</c:v>
                </c:pt>
                <c:pt idx="1086">
                  <c:v>24.062544075614401</c:v>
                </c:pt>
                <c:pt idx="1087">
                  <c:v>28.2631478151024</c:v>
                </c:pt>
                <c:pt idx="1088">
                  <c:v>35.177244993015201</c:v>
                </c:pt>
                <c:pt idx="1089">
                  <c:v>10.088425082015</c:v>
                </c:pt>
                <c:pt idx="1090">
                  <c:v>19.818158193514599</c:v>
                </c:pt>
                <c:pt idx="1091">
                  <c:v>15.8151533826481</c:v>
                </c:pt>
                <c:pt idx="1092">
                  <c:v>29.229904531381599</c:v>
                </c:pt>
                <c:pt idx="1093">
                  <c:v>25.871053380060001</c:v>
                </c:pt>
                <c:pt idx="1094">
                  <c:v>12.343359303645601</c:v>
                </c:pt>
                <c:pt idx="1095">
                  <c:v>20.0273205110479</c:v>
                </c:pt>
                <c:pt idx="1096">
                  <c:v>35.424238094891699</c:v>
                </c:pt>
                <c:pt idx="1097">
                  <c:v>30.278228344654501</c:v>
                </c:pt>
                <c:pt idx="1098">
                  <c:v>27.208459232748599</c:v>
                </c:pt>
                <c:pt idx="1099">
                  <c:v>16.2961720896852</c:v>
                </c:pt>
                <c:pt idx="1100">
                  <c:v>33.896779000011797</c:v>
                </c:pt>
                <c:pt idx="1101">
                  <c:v>16.192167954827301</c:v>
                </c:pt>
                <c:pt idx="1102">
                  <c:v>11.342386662727099</c:v>
                </c:pt>
                <c:pt idx="1103">
                  <c:v>20.7033470542797</c:v>
                </c:pt>
                <c:pt idx="1104">
                  <c:v>28.027437272273801</c:v>
                </c:pt>
                <c:pt idx="1105">
                  <c:v>20.898355557163299</c:v>
                </c:pt>
                <c:pt idx="1106">
                  <c:v>23.984546008363299</c:v>
                </c:pt>
                <c:pt idx="1107">
                  <c:v>30.443472611491401</c:v>
                </c:pt>
                <c:pt idx="1108">
                  <c:v>34.227803370430102</c:v>
                </c:pt>
                <c:pt idx="1109">
                  <c:v>10.9399588111598</c:v>
                </c:pt>
                <c:pt idx="1110">
                  <c:v>18.505193950236201</c:v>
                </c:pt>
                <c:pt idx="1111">
                  <c:v>15.3991361765276</c:v>
                </c:pt>
                <c:pt idx="1112">
                  <c:v>31.725838016905001</c:v>
                </c:pt>
                <c:pt idx="1113">
                  <c:v>17.2517099536879</c:v>
                </c:pt>
                <c:pt idx="1114">
                  <c:v>9.4639372651840699</c:v>
                </c:pt>
                <c:pt idx="1115">
                  <c:v>26.976096229555601</c:v>
                </c:pt>
                <c:pt idx="1116">
                  <c:v>44.686489414929397</c:v>
                </c:pt>
                <c:pt idx="1117">
                  <c:v>35.549937471914802</c:v>
                </c:pt>
                <c:pt idx="1118">
                  <c:v>36.587706653696202</c:v>
                </c:pt>
                <c:pt idx="1119">
                  <c:v>49.070475003439697</c:v>
                </c:pt>
                <c:pt idx="1120">
                  <c:v>30.614367725171601</c:v>
                </c:pt>
                <c:pt idx="1121">
                  <c:v>13.020042175006299</c:v>
                </c:pt>
                <c:pt idx="1122">
                  <c:v>13.422330011815101</c:v>
                </c:pt>
                <c:pt idx="1123">
                  <c:v>19.292791350282201</c:v>
                </c:pt>
                <c:pt idx="1124">
                  <c:v>36.503209469705702</c:v>
                </c:pt>
                <c:pt idx="1125">
                  <c:v>39.502094596514397</c:v>
                </c:pt>
                <c:pt idx="1126">
                  <c:v>39.317633674328398</c:v>
                </c:pt>
                <c:pt idx="1127">
                  <c:v>43.493253021677397</c:v>
                </c:pt>
                <c:pt idx="1128">
                  <c:v>39.571126559588798</c:v>
                </c:pt>
                <c:pt idx="1129">
                  <c:v>23.556960879455399</c:v>
                </c:pt>
                <c:pt idx="1130">
                  <c:v>21.3586168551622</c:v>
                </c:pt>
                <c:pt idx="1131">
                  <c:v>16.413176658064199</c:v>
                </c:pt>
                <c:pt idx="1132">
                  <c:v>29.366401315732102</c:v>
                </c:pt>
                <c:pt idx="1133">
                  <c:v>15.4381381437799</c:v>
                </c:pt>
                <c:pt idx="1134">
                  <c:v>11.7128763155419</c:v>
                </c:pt>
                <c:pt idx="1135">
                  <c:v>45.3068254982742</c:v>
                </c:pt>
                <c:pt idx="1136">
                  <c:v>41.144084138155897</c:v>
                </c:pt>
                <c:pt idx="1137">
                  <c:v>32.169803422378102</c:v>
                </c:pt>
                <c:pt idx="1138">
                  <c:v>28.696919627325201</c:v>
                </c:pt>
                <c:pt idx="1139">
                  <c:v>44.754303073493098</c:v>
                </c:pt>
                <c:pt idx="1140">
                  <c:v>45.830458623582203</c:v>
                </c:pt>
                <c:pt idx="1141">
                  <c:v>33.281347155323097</c:v>
                </c:pt>
                <c:pt idx="1142">
                  <c:v>23.5035587047335</c:v>
                </c:pt>
                <c:pt idx="1143">
                  <c:v>32.423313876106697</c:v>
                </c:pt>
                <c:pt idx="1144">
                  <c:v>16.6982421699159</c:v>
                </c:pt>
                <c:pt idx="1145">
                  <c:v>11.5249823197437</c:v>
                </c:pt>
                <c:pt idx="1146">
                  <c:v>21.157122236972899</c:v>
                </c:pt>
                <c:pt idx="1147">
                  <c:v>31.0322581557019</c:v>
                </c:pt>
                <c:pt idx="1148">
                  <c:v>39.291633874148403</c:v>
                </c:pt>
                <c:pt idx="1149">
                  <c:v>16.764191029890199</c:v>
                </c:pt>
                <c:pt idx="1150">
                  <c:v>15.8792641303907</c:v>
                </c:pt>
                <c:pt idx="1151">
                  <c:v>25.572040742318599</c:v>
                </c:pt>
                <c:pt idx="1152">
                  <c:v>37.991669197637798</c:v>
                </c:pt>
                <c:pt idx="1153">
                  <c:v>36.752485572885497</c:v>
                </c:pt>
                <c:pt idx="1154">
                  <c:v>14.176310217501401</c:v>
                </c:pt>
                <c:pt idx="1155">
                  <c:v>17.414216706079699</c:v>
                </c:pt>
                <c:pt idx="1156">
                  <c:v>36.269215267952497</c:v>
                </c:pt>
                <c:pt idx="1157">
                  <c:v>37.109999494783096</c:v>
                </c:pt>
                <c:pt idx="1158">
                  <c:v>40.663096834526101</c:v>
                </c:pt>
                <c:pt idx="1159">
                  <c:v>20.287331181537098</c:v>
                </c:pt>
                <c:pt idx="1160">
                  <c:v>33.422292146410399</c:v>
                </c:pt>
                <c:pt idx="1161">
                  <c:v>23.329451959458002</c:v>
                </c:pt>
                <c:pt idx="1162">
                  <c:v>16.178256165982798</c:v>
                </c:pt>
                <c:pt idx="1163">
                  <c:v>20.540840968576799</c:v>
                </c:pt>
                <c:pt idx="1164">
                  <c:v>40.637097700990601</c:v>
                </c:pt>
                <c:pt idx="1165">
                  <c:v>24.928515282889599</c:v>
                </c:pt>
                <c:pt idx="1166">
                  <c:v>23.9585468748278</c:v>
                </c:pt>
                <c:pt idx="1167">
                  <c:v>30.856750969789001</c:v>
                </c:pt>
                <c:pt idx="1168">
                  <c:v>48.683881528508202</c:v>
                </c:pt>
                <c:pt idx="1169">
                  <c:v>18.785771109513899</c:v>
                </c:pt>
                <c:pt idx="1170">
                  <c:v>17.757713527933799</c:v>
                </c:pt>
                <c:pt idx="1171">
                  <c:v>15.8866557670143</c:v>
                </c:pt>
                <c:pt idx="1172">
                  <c:v>31.426845981312901</c:v>
                </c:pt>
                <c:pt idx="1173">
                  <c:v>20.6968468375192</c:v>
                </c:pt>
                <c:pt idx="1174">
                  <c:v>16.522747351906499</c:v>
                </c:pt>
                <c:pt idx="1175">
                  <c:v>19.370793951408899</c:v>
                </c:pt>
                <c:pt idx="1176">
                  <c:v>34.332267819954403</c:v>
                </c:pt>
                <c:pt idx="1177">
                  <c:v>34.262886553056902</c:v>
                </c:pt>
                <c:pt idx="1178">
                  <c:v>30.490870507588799</c:v>
                </c:pt>
                <c:pt idx="1179">
                  <c:v>20.4368368337189</c:v>
                </c:pt>
                <c:pt idx="1180">
                  <c:v>31.498344265180101</c:v>
                </c:pt>
                <c:pt idx="1181">
                  <c:v>11.5704845037565</c:v>
                </c:pt>
                <c:pt idx="1182">
                  <c:v>29.002410779656699</c:v>
                </c:pt>
                <c:pt idx="1183">
                  <c:v>19.9818183270351</c:v>
                </c:pt>
                <c:pt idx="1184">
                  <c:v>19.2136750055909</c:v>
                </c:pt>
                <c:pt idx="1185">
                  <c:v>10.1014255155361</c:v>
                </c:pt>
                <c:pt idx="1186">
                  <c:v>26.8574689300854</c:v>
                </c:pt>
                <c:pt idx="1187">
                  <c:v>31.311769476472801</c:v>
                </c:pt>
                <c:pt idx="1188">
                  <c:v>38.570153252025897</c:v>
                </c:pt>
                <c:pt idx="1189">
                  <c:v>20.787850538855899</c:v>
                </c:pt>
                <c:pt idx="1190">
                  <c:v>23.6465552724679</c:v>
                </c:pt>
                <c:pt idx="1191">
                  <c:v>15.158626823009101</c:v>
                </c:pt>
                <c:pt idx="1192">
                  <c:v>34.761256189868703</c:v>
                </c:pt>
                <c:pt idx="1193">
                  <c:v>41.016655102058799</c:v>
                </c:pt>
                <c:pt idx="1194">
                  <c:v>13.7473211809427</c:v>
                </c:pt>
                <c:pt idx="1195">
                  <c:v>21.249369262300299</c:v>
                </c:pt>
                <c:pt idx="1196">
                  <c:v>34.429765237357103</c:v>
                </c:pt>
                <c:pt idx="1197">
                  <c:v>35.673442257054397</c:v>
                </c:pt>
                <c:pt idx="1198">
                  <c:v>30.28287677266</c:v>
                </c:pt>
                <c:pt idx="1199">
                  <c:v>18.9872791624691</c:v>
                </c:pt>
                <c:pt idx="1200">
                  <c:v>31.901332834914299</c:v>
                </c:pt>
                <c:pt idx="1201">
                  <c:v>24.6360041952865</c:v>
                </c:pt>
                <c:pt idx="1202">
                  <c:v>11.6088791147553</c:v>
                </c:pt>
                <c:pt idx="1203">
                  <c:v>17.2517099536879</c:v>
                </c:pt>
                <c:pt idx="1204">
                  <c:v>29.158406914158899</c:v>
                </c:pt>
                <c:pt idx="1205">
                  <c:v>26.501577739279</c:v>
                </c:pt>
                <c:pt idx="1206">
                  <c:v>28.300430174330302</c:v>
                </c:pt>
                <c:pt idx="1207">
                  <c:v>41.887689481485197</c:v>
                </c:pt>
                <c:pt idx="1208">
                  <c:v>32.8308078586101</c:v>
                </c:pt>
                <c:pt idx="1209">
                  <c:v>10.8359553429908</c:v>
                </c:pt>
                <c:pt idx="1210">
                  <c:v>17.0102337722758</c:v>
                </c:pt>
                <c:pt idx="1211">
                  <c:v>32.007296669986196</c:v>
                </c:pt>
                <c:pt idx="1212">
                  <c:v>29.977384953684101</c:v>
                </c:pt>
                <c:pt idx="1213">
                  <c:v>27.4701160368027</c:v>
                </c:pt>
                <c:pt idx="1214">
                  <c:v>32.973804426344401</c:v>
                </c:pt>
                <c:pt idx="1215">
                  <c:v>23.8429724169868</c:v>
                </c:pt>
                <c:pt idx="1216">
                  <c:v>37.5886792946147</c:v>
                </c:pt>
                <c:pt idx="1217">
                  <c:v>50.617537259475803</c:v>
                </c:pt>
                <c:pt idx="1218">
                  <c:v>36.8087006220372</c:v>
                </c:pt>
                <c:pt idx="1219">
                  <c:v>22.646924532776701</c:v>
                </c:pt>
                <c:pt idx="1220">
                  <c:v>32.967304642960599</c:v>
                </c:pt>
                <c:pt idx="1221">
                  <c:v>12.3050129978334</c:v>
                </c:pt>
                <c:pt idx="1222">
                  <c:v>10.3219140050125</c:v>
                </c:pt>
                <c:pt idx="1223">
                  <c:v>17.017700816929899</c:v>
                </c:pt>
                <c:pt idx="1224">
                  <c:v>25.7784982219159</c:v>
                </c:pt>
                <c:pt idx="1225">
                  <c:v>16.101164253490602</c:v>
                </c:pt>
                <c:pt idx="1226">
                  <c:v>26.5454773277255</c:v>
                </c:pt>
                <c:pt idx="1227">
                  <c:v>30.174223543107701</c:v>
                </c:pt>
                <c:pt idx="1228">
                  <c:v>32.749680319500499</c:v>
                </c:pt>
                <c:pt idx="1229">
                  <c:v>11.126563127543101</c:v>
                </c:pt>
                <c:pt idx="1230">
                  <c:v>17.419722792038399</c:v>
                </c:pt>
                <c:pt idx="1231">
                  <c:v>14.5931046313957</c:v>
                </c:pt>
                <c:pt idx="1232">
                  <c:v>48.7878780626504</c:v>
                </c:pt>
                <c:pt idx="1233">
                  <c:v>40.243124640729597</c:v>
                </c:pt>
                <c:pt idx="1234">
                  <c:v>11.049894410518901</c:v>
                </c:pt>
                <c:pt idx="1235">
                  <c:v>20.144325079426899</c:v>
                </c:pt>
                <c:pt idx="1236">
                  <c:v>47.806404771883599</c:v>
                </c:pt>
                <c:pt idx="1237">
                  <c:v>47.165899492195003</c:v>
                </c:pt>
                <c:pt idx="1238">
                  <c:v>42.2815535634249</c:v>
                </c:pt>
                <c:pt idx="1239">
                  <c:v>27.788629324825799</c:v>
                </c:pt>
                <c:pt idx="1240">
                  <c:v>35.703730113687698</c:v>
                </c:pt>
                <c:pt idx="1241">
                  <c:v>24.395494175079001</c:v>
                </c:pt>
                <c:pt idx="1242">
                  <c:v>10.5299084065858</c:v>
                </c:pt>
                <c:pt idx="1243">
                  <c:v>17.628725192556001</c:v>
                </c:pt>
                <c:pt idx="1244">
                  <c:v>18.427195882985199</c:v>
                </c:pt>
                <c:pt idx="1245">
                  <c:v>9.9714205136360601</c:v>
                </c:pt>
                <c:pt idx="1246">
                  <c:v>20.572137732556399</c:v>
                </c:pt>
                <c:pt idx="1247">
                  <c:v>39.515095696724501</c:v>
                </c:pt>
                <c:pt idx="1248">
                  <c:v>45.459967637478499</c:v>
                </c:pt>
                <c:pt idx="1249">
                  <c:v>25.065021168239198</c:v>
                </c:pt>
                <c:pt idx="1250">
                  <c:v>17.569218476512201</c:v>
                </c:pt>
                <c:pt idx="1251">
                  <c:v>17.576723458471498</c:v>
                </c:pt>
                <c:pt idx="1252">
                  <c:v>29.905886669816901</c:v>
                </c:pt>
                <c:pt idx="1253">
                  <c:v>11.531482536504299</c:v>
                </c:pt>
                <c:pt idx="1254">
                  <c:v>11.1603913946894</c:v>
                </c:pt>
                <c:pt idx="1255">
                  <c:v>18.961278295426801</c:v>
                </c:pt>
                <c:pt idx="1256">
                  <c:v>32.661812157340101</c:v>
                </c:pt>
                <c:pt idx="1257">
                  <c:v>37.877030406040603</c:v>
                </c:pt>
                <c:pt idx="1258">
                  <c:v>28.7229180942163</c:v>
                </c:pt>
                <c:pt idx="1259">
                  <c:v>25.34453248901</c:v>
                </c:pt>
                <c:pt idx="1260">
                  <c:v>32.037828952620401</c:v>
                </c:pt>
                <c:pt idx="1261">
                  <c:v>24.8310113647923</c:v>
                </c:pt>
                <c:pt idx="1262">
                  <c:v>21.014126335882899</c:v>
                </c:pt>
                <c:pt idx="1263">
                  <c:v>40.808646832343001</c:v>
                </c:pt>
                <c:pt idx="1264">
                  <c:v>34.163272118684503</c:v>
                </c:pt>
                <c:pt idx="1265">
                  <c:v>16.3676751407403</c:v>
                </c:pt>
                <c:pt idx="1266">
                  <c:v>24.8945210152629</c:v>
                </c:pt>
                <c:pt idx="1267">
                  <c:v>28.575160886365001</c:v>
                </c:pt>
                <c:pt idx="1268">
                  <c:v>39.688123327143202</c:v>
                </c:pt>
                <c:pt idx="1269">
                  <c:v>14.736110066817</c:v>
                </c:pt>
                <c:pt idx="1270">
                  <c:v>10.133418953591001</c:v>
                </c:pt>
                <c:pt idx="1271">
                  <c:v>30.050718757968099</c:v>
                </c:pt>
                <c:pt idx="1272">
                  <c:v>29.697892268243599</c:v>
                </c:pt>
                <c:pt idx="1273">
                  <c:v>23.888473934310699</c:v>
                </c:pt>
                <c:pt idx="1274">
                  <c:v>31.582842115815001</c:v>
                </c:pt>
                <c:pt idx="1275">
                  <c:v>28.757167622349598</c:v>
                </c:pt>
                <c:pt idx="1276">
                  <c:v>36.412211169042401</c:v>
                </c:pt>
                <c:pt idx="1277">
                  <c:v>35.016916364104297</c:v>
                </c:pt>
                <c:pt idx="1278">
                  <c:v>27.390454500786301</c:v>
                </c:pt>
                <c:pt idx="1279">
                  <c:v>27.021598413568402</c:v>
                </c:pt>
                <c:pt idx="1280">
                  <c:v>34.611760505394798</c:v>
                </c:pt>
                <c:pt idx="1281">
                  <c:v>34.977914396852</c:v>
                </c:pt>
                <c:pt idx="1282">
                  <c:v>20.8321310678452</c:v>
                </c:pt>
                <c:pt idx="1283">
                  <c:v>27.6651245396863</c:v>
                </c:pt>
                <c:pt idx="1284">
                  <c:v>45.986453424795499</c:v>
                </c:pt>
                <c:pt idx="1285">
                  <c:v>34.236885686014602</c:v>
                </c:pt>
                <c:pt idx="1286">
                  <c:v>35.7557290474032</c:v>
                </c:pt>
                <c:pt idx="1287">
                  <c:v>42.648220175982097</c:v>
                </c:pt>
                <c:pt idx="1288">
                  <c:v>37.2766883588992</c:v>
                </c:pt>
                <c:pt idx="1289">
                  <c:v>18.142245650084899</c:v>
                </c:pt>
                <c:pt idx="1290">
                  <c:v>17.205228607081199</c:v>
                </c:pt>
                <c:pt idx="1291">
                  <c:v>23.7844697994529</c:v>
                </c:pt>
                <c:pt idx="1292">
                  <c:v>28.579922193126301</c:v>
                </c:pt>
                <c:pt idx="1293">
                  <c:v>29.6932048360705</c:v>
                </c:pt>
                <c:pt idx="1294">
                  <c:v>12.31736017011</c:v>
                </c:pt>
                <c:pt idx="1295">
                  <c:v>18.7532700257111</c:v>
                </c:pt>
                <c:pt idx="1296">
                  <c:v>34.839253590475302</c:v>
                </c:pt>
                <c:pt idx="1297">
                  <c:v>34.815408311149099</c:v>
                </c:pt>
                <c:pt idx="1298">
                  <c:v>34.650759205698201</c:v>
                </c:pt>
                <c:pt idx="1299">
                  <c:v>53.549153019089303</c:v>
                </c:pt>
                <c:pt idx="1300">
                  <c:v>54.442726272075703</c:v>
                </c:pt>
                <c:pt idx="1301">
                  <c:v>26.820091027302102</c:v>
                </c:pt>
                <c:pt idx="1302">
                  <c:v>9.5289350990229202</c:v>
                </c:pt>
                <c:pt idx="1303">
                  <c:v>18.389255220363999</c:v>
                </c:pt>
                <c:pt idx="1304">
                  <c:v>25.570503153698201</c:v>
                </c:pt>
                <c:pt idx="1305">
                  <c:v>19.7738107240082</c:v>
                </c:pt>
                <c:pt idx="1306">
                  <c:v>20.4616407483859</c:v>
                </c:pt>
                <c:pt idx="1307">
                  <c:v>26.352072087097099</c:v>
                </c:pt>
                <c:pt idx="1308">
                  <c:v>38.732649169911902</c:v>
                </c:pt>
                <c:pt idx="1309">
                  <c:v>18.337253486279501</c:v>
                </c:pt>
                <c:pt idx="1310">
                  <c:v>15.1902824251877</c:v>
                </c:pt>
                <c:pt idx="1311">
                  <c:v>19.8583142085844</c:v>
                </c:pt>
                <c:pt idx="1312">
                  <c:v>29.002410779656699</c:v>
                </c:pt>
                <c:pt idx="1313">
                  <c:v>16.504180359401001</c:v>
                </c:pt>
                <c:pt idx="1314">
                  <c:v>8.8919523275354297</c:v>
                </c:pt>
                <c:pt idx="1315">
                  <c:v>15.9581588180693</c:v>
                </c:pt>
                <c:pt idx="1316">
                  <c:v>36.8217008554494</c:v>
                </c:pt>
                <c:pt idx="1317">
                  <c:v>48.244942141337198</c:v>
                </c:pt>
                <c:pt idx="1318">
                  <c:v>42.242554863121498</c:v>
                </c:pt>
                <c:pt idx="1319">
                  <c:v>21.483378399058299</c:v>
                </c:pt>
                <c:pt idx="1320">
                  <c:v>33.350793862543199</c:v>
                </c:pt>
                <c:pt idx="1321">
                  <c:v>32.904332583143798</c:v>
                </c:pt>
                <c:pt idx="1322">
                  <c:v>14.4428026695296</c:v>
                </c:pt>
                <c:pt idx="1323">
                  <c:v>16.6341853613011</c:v>
                </c:pt>
                <c:pt idx="1324">
                  <c:v>19.740160792907901</c:v>
                </c:pt>
                <c:pt idx="1325">
                  <c:v>10.0234222477205</c:v>
                </c:pt>
                <c:pt idx="1326">
                  <c:v>21.410615788877799</c:v>
                </c:pt>
                <c:pt idx="1327">
                  <c:v>29.6737041857889</c:v>
                </c:pt>
                <c:pt idx="1328">
                  <c:v>31.4918438151517</c:v>
                </c:pt>
                <c:pt idx="1329">
                  <c:v>10.874956643554199</c:v>
                </c:pt>
                <c:pt idx="1330">
                  <c:v>10.9978954768034</c:v>
                </c:pt>
                <c:pt idx="1331">
                  <c:v>22.705427150310701</c:v>
                </c:pt>
                <c:pt idx="1332">
                  <c:v>29.1909058310783</c:v>
                </c:pt>
                <c:pt idx="1333">
                  <c:v>23.433456094315801</c:v>
                </c:pt>
                <c:pt idx="1334">
                  <c:v>15.307279192742101</c:v>
                </c:pt>
                <c:pt idx="1335">
                  <c:v>23.2189476078395</c:v>
                </c:pt>
                <c:pt idx="1336">
                  <c:v>33.799282249253501</c:v>
                </c:pt>
                <c:pt idx="1337">
                  <c:v>28.2046451975685</c:v>
                </c:pt>
                <c:pt idx="1338">
                  <c:v>27.9689392218188</c:v>
                </c:pt>
                <c:pt idx="1339">
                  <c:v>20.4173361834372</c:v>
                </c:pt>
                <c:pt idx="1340">
                  <c:v>32.772309141510597</c:v>
                </c:pt>
                <c:pt idx="1341">
                  <c:v>14.3980967952011</c:v>
                </c:pt>
                <c:pt idx="1342">
                  <c:v>12.349859087029399</c:v>
                </c:pt>
                <c:pt idx="1343">
                  <c:v>18.538761539234699</c:v>
                </c:pt>
                <c:pt idx="1344">
                  <c:v>26.9029674137726</c:v>
                </c:pt>
                <c:pt idx="1345">
                  <c:v>15.8931559837748</c:v>
                </c:pt>
                <c:pt idx="1346">
                  <c:v>18.414196316217399</c:v>
                </c:pt>
                <c:pt idx="1347">
                  <c:v>31.6692833983703</c:v>
                </c:pt>
                <c:pt idx="1348">
                  <c:v>34.657258989082003</c:v>
                </c:pt>
                <c:pt idx="1349">
                  <c:v>10.811472327812099</c:v>
                </c:pt>
                <c:pt idx="1350">
                  <c:v>9.2990153953250303</c:v>
                </c:pt>
                <c:pt idx="1351">
                  <c:v>23.888473934310699</c:v>
                </c:pt>
                <c:pt idx="1352">
                  <c:v>27.9364396382549</c:v>
                </c:pt>
                <c:pt idx="1353">
                  <c:v>15.418637493498199</c:v>
                </c:pt>
                <c:pt idx="1354">
                  <c:v>8.9764501781703903</c:v>
                </c:pt>
                <c:pt idx="1355">
                  <c:v>21.171365994484599</c:v>
                </c:pt>
                <c:pt idx="1356">
                  <c:v>33.116800327434397</c:v>
                </c:pt>
                <c:pt idx="1357">
                  <c:v>34.483895256293799</c:v>
                </c:pt>
                <c:pt idx="1358">
                  <c:v>32.343320771596403</c:v>
                </c:pt>
                <c:pt idx="1359">
                  <c:v>23.394454793752502</c:v>
                </c:pt>
                <c:pt idx="1360">
                  <c:v>32.616313673652897</c:v>
                </c:pt>
                <c:pt idx="1361">
                  <c:v>14.0860843906274</c:v>
                </c:pt>
                <c:pt idx="1362">
                  <c:v>16.8802367713092</c:v>
                </c:pt>
                <c:pt idx="1363">
                  <c:v>14.9376181197722</c:v>
                </c:pt>
                <c:pt idx="1364">
                  <c:v>20.552638382404801</c:v>
                </c:pt>
                <c:pt idx="1365">
                  <c:v>10.354936635953599</c:v>
                </c:pt>
                <c:pt idx="1366">
                  <c:v>32.980303543083899</c:v>
                </c:pt>
                <c:pt idx="1367">
                  <c:v>48.589456296402602</c:v>
                </c:pt>
                <c:pt idx="1368">
                  <c:v>40.851591885947698</c:v>
                </c:pt>
                <c:pt idx="1369">
                  <c:v>28.776668272631301</c:v>
                </c:pt>
                <c:pt idx="1370">
                  <c:v>32.720310874439498</c:v>
                </c:pt>
                <c:pt idx="1371">
                  <c:v>25.708546627668198</c:v>
                </c:pt>
                <c:pt idx="1372">
                  <c:v>28.170433173363701</c:v>
                </c:pt>
                <c:pt idx="1373">
                  <c:v>20.4888392344923</c:v>
                </c:pt>
                <c:pt idx="1374">
                  <c:v>10.9978954768034</c:v>
                </c:pt>
                <c:pt idx="1375">
                  <c:v>17.882234979595701</c:v>
                </c:pt>
                <c:pt idx="1376">
                  <c:v>34.384266087025502</c:v>
                </c:pt>
                <c:pt idx="1377">
                  <c:v>31.0907607732359</c:v>
                </c:pt>
                <c:pt idx="1378">
                  <c:v>25.661500787716999</c:v>
                </c:pt>
                <c:pt idx="1379">
                  <c:v>26.287069252802599</c:v>
                </c:pt>
                <c:pt idx="1380">
                  <c:v>41.3975776900608</c:v>
                </c:pt>
                <c:pt idx="1381">
                  <c:v>42.960231913866799</c:v>
                </c:pt>
                <c:pt idx="1382">
                  <c:v>19.727161226140201</c:v>
                </c:pt>
                <c:pt idx="1383">
                  <c:v>16.185667738066801</c:v>
                </c:pt>
                <c:pt idx="1384">
                  <c:v>20.910128468451902</c:v>
                </c:pt>
                <c:pt idx="1385">
                  <c:v>28.393153483691499</c:v>
                </c:pt>
                <c:pt idx="1386">
                  <c:v>24.8555223149596</c:v>
                </c:pt>
                <c:pt idx="1387">
                  <c:v>50.4290289733528</c:v>
                </c:pt>
                <c:pt idx="1388">
                  <c:v>43.250027954068301</c:v>
                </c:pt>
                <c:pt idx="1389">
                  <c:v>9.99092116391774</c:v>
                </c:pt>
                <c:pt idx="1390">
                  <c:v>10.198417454074299</c:v>
                </c:pt>
                <c:pt idx="1391">
                  <c:v>24.707506579652701</c:v>
                </c:pt>
                <c:pt idx="1392">
                  <c:v>27.3839547174024</c:v>
                </c:pt>
                <c:pt idx="1393">
                  <c:v>21.873393404758701</c:v>
                </c:pt>
                <c:pt idx="1394">
                  <c:v>12.7398487566404</c:v>
                </c:pt>
                <c:pt idx="1395">
                  <c:v>19.162786348381999</c:v>
                </c:pt>
                <c:pt idx="1396">
                  <c:v>31.7063380001089</c:v>
                </c:pt>
                <c:pt idx="1397">
                  <c:v>24.863513115284</c:v>
                </c:pt>
                <c:pt idx="1398">
                  <c:v>25.089516516712798</c:v>
                </c:pt>
                <c:pt idx="1399">
                  <c:v>21.7758901533503</c:v>
                </c:pt>
                <c:pt idx="1400">
                  <c:v>29.3014028152488</c:v>
                </c:pt>
                <c:pt idx="1401">
                  <c:v>17.3037123544613</c:v>
                </c:pt>
                <c:pt idx="1402">
                  <c:v>11.277388162243801</c:v>
                </c:pt>
                <c:pt idx="1403">
                  <c:v>21.847392537716399</c:v>
                </c:pt>
                <c:pt idx="1404">
                  <c:v>28.709919194092901</c:v>
                </c:pt>
                <c:pt idx="1405">
                  <c:v>17.024201033690399</c:v>
                </c:pt>
                <c:pt idx="1406">
                  <c:v>21.124622653408998</c:v>
                </c:pt>
                <c:pt idx="1407">
                  <c:v>31.3442705602756</c:v>
                </c:pt>
                <c:pt idx="1408">
                  <c:v>36.717703654662799</c:v>
                </c:pt>
                <c:pt idx="1409">
                  <c:v>33.6778630444729</c:v>
                </c:pt>
                <c:pt idx="1410">
                  <c:v>12.954342941597501</c:v>
                </c:pt>
                <c:pt idx="1411">
                  <c:v>39.372089594614302</c:v>
                </c:pt>
                <c:pt idx="1412">
                  <c:v>45.966954741288298</c:v>
                </c:pt>
                <c:pt idx="1413">
                  <c:v>16.764190363201301</c:v>
                </c:pt>
                <c:pt idx="1414">
                  <c:v>12.622851989086</c:v>
                </c:pt>
                <c:pt idx="1415">
                  <c:v>25.5200390082341</c:v>
                </c:pt>
                <c:pt idx="1416">
                  <c:v>32.538315606401802</c:v>
                </c:pt>
                <c:pt idx="1417">
                  <c:v>36.732984922603798</c:v>
                </c:pt>
                <c:pt idx="1418">
                  <c:v>35.534735079062202</c:v>
                </c:pt>
                <c:pt idx="1419">
                  <c:v>47.399908628953</c:v>
                </c:pt>
                <c:pt idx="1420">
                  <c:v>36.457710319374002</c:v>
                </c:pt>
                <c:pt idx="1421">
                  <c:v>32.546818661246199</c:v>
                </c:pt>
                <c:pt idx="1422">
                  <c:v>16.106757882115598</c:v>
                </c:pt>
                <c:pt idx="1423">
                  <c:v>14.651606582240801</c:v>
                </c:pt>
                <c:pt idx="1424">
                  <c:v>25.057017599793401</c:v>
                </c:pt>
                <c:pt idx="1425">
                  <c:v>10.686449024120099</c:v>
                </c:pt>
                <c:pt idx="1426">
                  <c:v>18.446695233136801</c:v>
                </c:pt>
                <c:pt idx="1427">
                  <c:v>31.0192577221808</c:v>
                </c:pt>
                <c:pt idx="1428">
                  <c:v>38.401157550755997</c:v>
                </c:pt>
                <c:pt idx="1429">
                  <c:v>18.967778512187401</c:v>
                </c:pt>
                <c:pt idx="1430">
                  <c:v>12.0638672848496</c:v>
                </c:pt>
                <c:pt idx="1431">
                  <c:v>24.219986989166099</c:v>
                </c:pt>
                <c:pt idx="1432">
                  <c:v>27.2864572999997</c:v>
                </c:pt>
                <c:pt idx="1433">
                  <c:v>15.7696511986353</c:v>
                </c:pt>
                <c:pt idx="1434">
                  <c:v>9.7239299338283995</c:v>
                </c:pt>
                <c:pt idx="1435">
                  <c:v>33.781867179330803</c:v>
                </c:pt>
                <c:pt idx="1436">
                  <c:v>47.819404338651402</c:v>
                </c:pt>
                <c:pt idx="1437">
                  <c:v>32.949834767156702</c:v>
                </c:pt>
                <c:pt idx="1438">
                  <c:v>24.134041692837101</c:v>
                </c:pt>
                <c:pt idx="1439">
                  <c:v>23.992478069168602</c:v>
                </c:pt>
                <c:pt idx="1440">
                  <c:v>29.899386886433</c:v>
                </c:pt>
                <c:pt idx="1441">
                  <c:v>24.1939861221238</c:v>
                </c:pt>
                <c:pt idx="1442">
                  <c:v>12.5903530721666</c:v>
                </c:pt>
                <c:pt idx="1443">
                  <c:v>15.555142712158901</c:v>
                </c:pt>
                <c:pt idx="1444">
                  <c:v>37.790174579448497</c:v>
                </c:pt>
                <c:pt idx="1445">
                  <c:v>28.1721441137657</c:v>
                </c:pt>
                <c:pt idx="1446">
                  <c:v>19.200674772178701</c:v>
                </c:pt>
                <c:pt idx="1447">
                  <c:v>34.7634065770646</c:v>
                </c:pt>
                <c:pt idx="1448">
                  <c:v>29.223404747997701</c:v>
                </c:pt>
                <c:pt idx="1449">
                  <c:v>10.2899338016591</c:v>
                </c:pt>
                <c:pt idx="1450">
                  <c:v>11.251389028708299</c:v>
                </c:pt>
                <c:pt idx="1451">
                  <c:v>23.966476535437501</c:v>
                </c:pt>
                <c:pt idx="1452">
                  <c:v>28.118434906292599</c:v>
                </c:pt>
                <c:pt idx="1453">
                  <c:v>26.9370955956811</c:v>
                </c:pt>
                <c:pt idx="1454">
                  <c:v>12.1353649020723</c:v>
                </c:pt>
                <c:pt idx="1455">
                  <c:v>19.7738107240082</c:v>
                </c:pt>
                <c:pt idx="1456">
                  <c:v>32.362820121748001</c:v>
                </c:pt>
                <c:pt idx="1457">
                  <c:v>30.3627318292307</c:v>
                </c:pt>
                <c:pt idx="1458">
                  <c:v>22.346589929312898</c:v>
                </c:pt>
                <c:pt idx="1459">
                  <c:v>26.1830651179448</c:v>
                </c:pt>
                <c:pt idx="1460">
                  <c:v>31.186351996175802</c:v>
                </c:pt>
                <c:pt idx="1461">
                  <c:v>30.252227477612202</c:v>
                </c:pt>
                <c:pt idx="1462">
                  <c:v>11.881872016811901</c:v>
                </c:pt>
                <c:pt idx="1463">
                  <c:v>17.056702117493199</c:v>
                </c:pt>
                <c:pt idx="1464">
                  <c:v>26.7729710794504</c:v>
                </c:pt>
                <c:pt idx="1465">
                  <c:v>16.731689279398399</c:v>
                </c:pt>
                <c:pt idx="1466">
                  <c:v>21.625109973834899</c:v>
                </c:pt>
                <c:pt idx="1467">
                  <c:v>31.0322581557019</c:v>
                </c:pt>
                <c:pt idx="1468">
                  <c:v>33.812281149376901</c:v>
                </c:pt>
                <c:pt idx="1469">
                  <c:v>9.6204068084990304</c:v>
                </c:pt>
                <c:pt idx="1470">
                  <c:v>9.7831086919953592</c:v>
                </c:pt>
                <c:pt idx="1471">
                  <c:v>24.1397900781121</c:v>
                </c:pt>
                <c:pt idx="1472">
                  <c:v>30.393373756830499</c:v>
                </c:pt>
                <c:pt idx="1473">
                  <c:v>31.974795586183401</c:v>
                </c:pt>
                <c:pt idx="1474">
                  <c:v>13.649823763540001</c:v>
                </c:pt>
                <c:pt idx="1475">
                  <c:v>21.1258644771607</c:v>
                </c:pt>
                <c:pt idx="1476">
                  <c:v>33.363793429310903</c:v>
                </c:pt>
                <c:pt idx="1477">
                  <c:v>35.328928768677997</c:v>
                </c:pt>
                <c:pt idx="1478">
                  <c:v>25.0700171665612</c:v>
                </c:pt>
                <c:pt idx="1479">
                  <c:v>32.332309508081003</c:v>
                </c:pt>
                <c:pt idx="1480">
                  <c:v>29.353401748964298</c:v>
                </c:pt>
                <c:pt idx="1481">
                  <c:v>21.0803622931479</c:v>
                </c:pt>
                <c:pt idx="1482">
                  <c:v>26.0774895908635</c:v>
                </c:pt>
                <c:pt idx="1483">
                  <c:v>27.567620621588901</c:v>
                </c:pt>
                <c:pt idx="1484">
                  <c:v>24.1990401933204</c:v>
                </c:pt>
                <c:pt idx="1485">
                  <c:v>33.151342153423002</c:v>
                </c:pt>
                <c:pt idx="1486">
                  <c:v>19.954654977865101</c:v>
                </c:pt>
                <c:pt idx="1487">
                  <c:v>29.361691114526302</c:v>
                </c:pt>
                <c:pt idx="1488">
                  <c:v>36.925698056236101</c:v>
                </c:pt>
                <c:pt idx="1489">
                  <c:v>19.825812458092699</c:v>
                </c:pt>
                <c:pt idx="1490">
                  <c:v>14.637797504335101</c:v>
                </c:pt>
                <c:pt idx="1491">
                  <c:v>35.120920498962199</c:v>
                </c:pt>
                <c:pt idx="1492">
                  <c:v>48.527886060650502</c:v>
                </c:pt>
                <c:pt idx="1493">
                  <c:v>14.7881118009015</c:v>
                </c:pt>
                <c:pt idx="1494">
                  <c:v>10.7574021583107</c:v>
                </c:pt>
                <c:pt idx="1495">
                  <c:v>18.2917513022667</c:v>
                </c:pt>
                <c:pt idx="1496">
                  <c:v>29.996884303835699</c:v>
                </c:pt>
                <c:pt idx="1497">
                  <c:v>31.721285799143701</c:v>
                </c:pt>
                <c:pt idx="1498">
                  <c:v>38.342659500300996</c:v>
                </c:pt>
                <c:pt idx="1499">
                  <c:v>26.391073387660501</c:v>
                </c:pt>
                <c:pt idx="1500">
                  <c:v>28.287430607562602</c:v>
                </c:pt>
                <c:pt idx="1501">
                  <c:v>26.917594278710499</c:v>
                </c:pt>
                <c:pt idx="1502">
                  <c:v>13.3768315281279</c:v>
                </c:pt>
                <c:pt idx="1503">
                  <c:v>16.4326779750348</c:v>
                </c:pt>
                <c:pt idx="1504">
                  <c:v>49.996845771786496</c:v>
                </c:pt>
                <c:pt idx="1505">
                  <c:v>18.200747600930001</c:v>
                </c:pt>
                <c:pt idx="1506">
                  <c:v>41.917563693993898</c:v>
                </c:pt>
                <c:pt idx="1507">
                  <c:v>32.644321912654704</c:v>
                </c:pt>
                <c:pt idx="1508">
                  <c:v>38.446656701087598</c:v>
                </c:pt>
                <c:pt idx="1509">
                  <c:v>10.296434018419699</c:v>
                </c:pt>
                <c:pt idx="1510">
                  <c:v>10.1204187201787</c:v>
                </c:pt>
                <c:pt idx="1511">
                  <c:v>22.2244084432735</c:v>
                </c:pt>
                <c:pt idx="1512">
                  <c:v>29.6588929012959</c:v>
                </c:pt>
                <c:pt idx="1513">
                  <c:v>26.729087325965299</c:v>
                </c:pt>
                <c:pt idx="1514">
                  <c:v>21.943600692934201</c:v>
                </c:pt>
                <c:pt idx="1515">
                  <c:v>23.361953043260801</c:v>
                </c:pt>
                <c:pt idx="1516">
                  <c:v>46.324444827335299</c:v>
                </c:pt>
                <c:pt idx="1517">
                  <c:v>37.409011465835597</c:v>
                </c:pt>
                <c:pt idx="1518">
                  <c:v>23.399562170591299</c:v>
                </c:pt>
                <c:pt idx="1519">
                  <c:v>22.861433019252999</c:v>
                </c:pt>
                <c:pt idx="1520">
                  <c:v>29.8603881861297</c:v>
                </c:pt>
                <c:pt idx="1521">
                  <c:v>18.0252410817059</c:v>
                </c:pt>
                <c:pt idx="1522">
                  <c:v>28.3199288578375</c:v>
                </c:pt>
                <c:pt idx="1523">
                  <c:v>32.449314743148904</c:v>
                </c:pt>
                <c:pt idx="1524">
                  <c:v>31.894833051530501</c:v>
                </c:pt>
                <c:pt idx="1525">
                  <c:v>21.918895588771498</c:v>
                </c:pt>
                <c:pt idx="1526">
                  <c:v>19.675162292424599</c:v>
                </c:pt>
                <c:pt idx="1527">
                  <c:v>32.975834967510004</c:v>
                </c:pt>
                <c:pt idx="1528">
                  <c:v>35.2747424104179</c:v>
                </c:pt>
                <c:pt idx="1529">
                  <c:v>10.9204581608781</c:v>
                </c:pt>
                <c:pt idx="1530">
                  <c:v>9.8669265015627801</c:v>
                </c:pt>
                <c:pt idx="1531">
                  <c:v>23.7779695826923</c:v>
                </c:pt>
                <c:pt idx="1532">
                  <c:v>34.754756406484802</c:v>
                </c:pt>
                <c:pt idx="1533">
                  <c:v>16.829193197495801</c:v>
                </c:pt>
                <c:pt idx="1534">
                  <c:v>9.53543488240682</c:v>
                </c:pt>
                <c:pt idx="1535">
                  <c:v>19.4032957019006</c:v>
                </c:pt>
                <c:pt idx="1536">
                  <c:v>30.809362559977</c:v>
                </c:pt>
                <c:pt idx="1537">
                  <c:v>35.1274207157227</c:v>
                </c:pt>
                <c:pt idx="1538">
                  <c:v>31.218851579739599</c:v>
                </c:pt>
                <c:pt idx="1539">
                  <c:v>24.1159828543082</c:v>
                </c:pt>
                <c:pt idx="1540">
                  <c:v>31.004357394782499</c:v>
                </c:pt>
                <c:pt idx="1541">
                  <c:v>24.954516149931798</c:v>
                </c:pt>
                <c:pt idx="1542">
                  <c:v>12.4733556379677</c:v>
                </c:pt>
                <c:pt idx="1543">
                  <c:v>30.7267459678888</c:v>
                </c:pt>
                <c:pt idx="1544">
                  <c:v>45.459968304122903</c:v>
                </c:pt>
                <c:pt idx="1545">
                  <c:v>12.825034338811699</c:v>
                </c:pt>
                <c:pt idx="1546">
                  <c:v>19.2981721895814</c:v>
                </c:pt>
                <c:pt idx="1547">
                  <c:v>31.779787749988799</c:v>
                </c:pt>
                <c:pt idx="1548">
                  <c:v>38.550653901874199</c:v>
                </c:pt>
                <c:pt idx="1549">
                  <c:v>30.830750102746698</c:v>
                </c:pt>
                <c:pt idx="1550">
                  <c:v>38.5831528187937</c:v>
                </c:pt>
                <c:pt idx="1551">
                  <c:v>52.216600582907397</c:v>
                </c:pt>
                <c:pt idx="1552">
                  <c:v>40.8840908028671</c:v>
                </c:pt>
                <c:pt idx="1553">
                  <c:v>38.754565002227601</c:v>
                </c:pt>
                <c:pt idx="1554">
                  <c:v>25.797997572067501</c:v>
                </c:pt>
                <c:pt idx="1555">
                  <c:v>34.821908527909699</c:v>
                </c:pt>
                <c:pt idx="1556">
                  <c:v>28.644920693609599</c:v>
                </c:pt>
                <c:pt idx="1557">
                  <c:v>41.517175126066498</c:v>
                </c:pt>
                <c:pt idx="1558">
                  <c:v>21.326117271598299</c:v>
                </c:pt>
                <c:pt idx="1559">
                  <c:v>25.169025303097101</c:v>
                </c:pt>
                <c:pt idx="1560">
                  <c:v>29.164906697542701</c:v>
                </c:pt>
                <c:pt idx="1561">
                  <c:v>31.6367816478786</c:v>
                </c:pt>
                <c:pt idx="1562">
                  <c:v>12.180864052404001</c:v>
                </c:pt>
                <c:pt idx="1563">
                  <c:v>15.1131253056851</c:v>
                </c:pt>
                <c:pt idx="1564">
                  <c:v>22.047597893720798</c:v>
                </c:pt>
                <c:pt idx="1565">
                  <c:v>13.215050011201001</c:v>
                </c:pt>
                <c:pt idx="1566">
                  <c:v>44.497993696863297</c:v>
                </c:pt>
                <c:pt idx="1567">
                  <c:v>37.721023870409297</c:v>
                </c:pt>
                <c:pt idx="1568">
                  <c:v>35.5282352956783</c:v>
                </c:pt>
                <c:pt idx="1569">
                  <c:v>10.9009581772853</c:v>
                </c:pt>
                <c:pt idx="1570">
                  <c:v>35.853226464805999</c:v>
                </c:pt>
                <c:pt idx="1571">
                  <c:v>20.716348154489701</c:v>
                </c:pt>
                <c:pt idx="1572">
                  <c:v>29.580894834044798</c:v>
                </c:pt>
                <c:pt idx="1573">
                  <c:v>29.784208537407299</c:v>
                </c:pt>
                <c:pt idx="1574">
                  <c:v>21.105123969901801</c:v>
                </c:pt>
                <c:pt idx="1575">
                  <c:v>21.496378832579399</c:v>
                </c:pt>
                <c:pt idx="1576">
                  <c:v>45.693961839231697</c:v>
                </c:pt>
                <c:pt idx="1577">
                  <c:v>32.0787997210413</c:v>
                </c:pt>
                <c:pt idx="1578">
                  <c:v>23.627055255671799</c:v>
                </c:pt>
                <c:pt idx="1579">
                  <c:v>25.949055981186699</c:v>
                </c:pt>
                <c:pt idx="1580">
                  <c:v>27.871441804416101</c:v>
                </c:pt>
                <c:pt idx="1581">
                  <c:v>19.117284164369199</c:v>
                </c:pt>
                <c:pt idx="1582">
                  <c:v>17.530219776208899</c:v>
                </c:pt>
                <c:pt idx="1583">
                  <c:v>23.7909700162134</c:v>
                </c:pt>
                <c:pt idx="1584">
                  <c:v>24.524031362448099</c:v>
                </c:pt>
                <c:pt idx="1585">
                  <c:v>17.219209536573999</c:v>
                </c:pt>
                <c:pt idx="1586">
                  <c:v>28.241931457230901</c:v>
                </c:pt>
                <c:pt idx="1587">
                  <c:v>46.073855742842802</c:v>
                </c:pt>
                <c:pt idx="1588">
                  <c:v>51.719299701471897</c:v>
                </c:pt>
                <c:pt idx="1589">
                  <c:v>10.4914411879254</c:v>
                </c:pt>
                <c:pt idx="1590">
                  <c:v>10.5299084065858</c:v>
                </c:pt>
                <c:pt idx="1591">
                  <c:v>21.4902230459256</c:v>
                </c:pt>
                <c:pt idx="1592">
                  <c:v>26.886721562015499</c:v>
                </c:pt>
                <c:pt idx="1593">
                  <c:v>13.7155693685198</c:v>
                </c:pt>
                <c:pt idx="1594">
                  <c:v>9.3729396311652202</c:v>
                </c:pt>
                <c:pt idx="1595">
                  <c:v>20.007819860766201</c:v>
                </c:pt>
                <c:pt idx="1596">
                  <c:v>29.9448853701202</c:v>
                </c:pt>
                <c:pt idx="1597">
                  <c:v>35.289927468114598</c:v>
                </c:pt>
                <c:pt idx="1598">
                  <c:v>28.2094325403115</c:v>
                </c:pt>
                <c:pt idx="1599">
                  <c:v>33.281347155323097</c:v>
                </c:pt>
                <c:pt idx="1600">
                  <c:v>32.349821221624701</c:v>
                </c:pt>
                <c:pt idx="1601">
                  <c:v>29.979215706913099</c:v>
                </c:pt>
                <c:pt idx="1602">
                  <c:v>8.8009546935165801</c:v>
                </c:pt>
                <c:pt idx="1603">
                  <c:v>22.4909186638343</c:v>
                </c:pt>
                <c:pt idx="1604">
                  <c:v>20.6046373161203</c:v>
                </c:pt>
                <c:pt idx="1605">
                  <c:v>10.7189501079229</c:v>
                </c:pt>
                <c:pt idx="1606">
                  <c:v>17.887710528900399</c:v>
                </c:pt>
                <c:pt idx="1607">
                  <c:v>29.836210271491801</c:v>
                </c:pt>
                <c:pt idx="1608">
                  <c:v>37.120692224397096</c:v>
                </c:pt>
                <c:pt idx="1609">
                  <c:v>20.183327046679199</c:v>
                </c:pt>
                <c:pt idx="1610">
                  <c:v>18.901682736586601</c:v>
                </c:pt>
                <c:pt idx="1611">
                  <c:v>37.402511249075097</c:v>
                </c:pt>
                <c:pt idx="1612">
                  <c:v>29.476898299902601</c:v>
                </c:pt>
                <c:pt idx="1613">
                  <c:v>21.1583655609635</c:v>
                </c:pt>
                <c:pt idx="1614">
                  <c:v>12.7463485400243</c:v>
                </c:pt>
                <c:pt idx="1615">
                  <c:v>17.908236513326901</c:v>
                </c:pt>
                <c:pt idx="1616">
                  <c:v>32.824308075226199</c:v>
                </c:pt>
                <c:pt idx="1617">
                  <c:v>37.018995793446301</c:v>
                </c:pt>
                <c:pt idx="1618">
                  <c:v>24.478532878760898</c:v>
                </c:pt>
                <c:pt idx="1619">
                  <c:v>30.239226377402201</c:v>
                </c:pt>
                <c:pt idx="1620">
                  <c:v>26.922467430568702</c:v>
                </c:pt>
                <c:pt idx="1621">
                  <c:v>24.7465078802161</c:v>
                </c:pt>
                <c:pt idx="1622">
                  <c:v>13.259834760573501</c:v>
                </c:pt>
                <c:pt idx="1623">
                  <c:v>16.328673840176901</c:v>
                </c:pt>
                <c:pt idx="1624">
                  <c:v>22.554584330886101</c:v>
                </c:pt>
                <c:pt idx="1625">
                  <c:v>10.5954453227833</c:v>
                </c:pt>
                <c:pt idx="1626">
                  <c:v>17.829211811800999</c:v>
                </c:pt>
                <c:pt idx="1627">
                  <c:v>31.4027731778095</c:v>
                </c:pt>
                <c:pt idx="1628">
                  <c:v>38.388157983988201</c:v>
                </c:pt>
                <c:pt idx="1629">
                  <c:v>10.8489557765119</c:v>
                </c:pt>
                <c:pt idx="1630">
                  <c:v>20.500640115333699</c:v>
                </c:pt>
                <c:pt idx="1631">
                  <c:v>40.165120706225103</c:v>
                </c:pt>
                <c:pt idx="1632">
                  <c:v>33.415792363026497</c:v>
                </c:pt>
                <c:pt idx="1633">
                  <c:v>44.838807224758199</c:v>
                </c:pt>
                <c:pt idx="1634">
                  <c:v>32.310821854676902</c:v>
                </c:pt>
                <c:pt idx="1635">
                  <c:v>31.539277729781301</c:v>
                </c:pt>
                <c:pt idx="1636">
                  <c:v>32.278322937757501</c:v>
                </c:pt>
                <c:pt idx="1637">
                  <c:v>32.150302772096403</c:v>
                </c:pt>
                <c:pt idx="1638">
                  <c:v>23.594556338752401</c:v>
                </c:pt>
                <c:pt idx="1639">
                  <c:v>27.463616486731102</c:v>
                </c:pt>
                <c:pt idx="1640">
                  <c:v>27.916940288103302</c:v>
                </c:pt>
                <c:pt idx="1641">
                  <c:v>17.030701250450999</c:v>
                </c:pt>
                <c:pt idx="1642">
                  <c:v>9.7954282176955996</c:v>
                </c:pt>
                <c:pt idx="1643">
                  <c:v>17.154206035590601</c:v>
                </c:pt>
                <c:pt idx="1644">
                  <c:v>28.2809301575342</c:v>
                </c:pt>
                <c:pt idx="1645">
                  <c:v>17.485719757134799</c:v>
                </c:pt>
                <c:pt idx="1646">
                  <c:v>18.368697165885699</c:v>
                </c:pt>
                <c:pt idx="1647">
                  <c:v>29.706205269591699</c:v>
                </c:pt>
                <c:pt idx="1648">
                  <c:v>40.936089736582701</c:v>
                </c:pt>
                <c:pt idx="1649">
                  <c:v>19.325293100773902</c:v>
                </c:pt>
                <c:pt idx="1650">
                  <c:v>37.400184909837499</c:v>
                </c:pt>
                <c:pt idx="1651">
                  <c:v>20.196326813511401</c:v>
                </c:pt>
                <c:pt idx="1652">
                  <c:v>24.764525347585199</c:v>
                </c:pt>
                <c:pt idx="1653">
                  <c:v>17.927737163608601</c:v>
                </c:pt>
                <c:pt idx="1654">
                  <c:v>10.1659178705104</c:v>
                </c:pt>
                <c:pt idx="1655">
                  <c:v>17.9992395479747</c:v>
                </c:pt>
                <c:pt idx="1656">
                  <c:v>32.193825087122498</c:v>
                </c:pt>
                <c:pt idx="1657">
                  <c:v>35.5694387888854</c:v>
                </c:pt>
                <c:pt idx="1658">
                  <c:v>24.836022964807899</c:v>
                </c:pt>
                <c:pt idx="1659">
                  <c:v>34.230385469254102</c:v>
                </c:pt>
                <c:pt idx="1660">
                  <c:v>29.5743957173053</c:v>
                </c:pt>
                <c:pt idx="1661">
                  <c:v>40.360128542419702</c:v>
                </c:pt>
                <c:pt idx="1662">
                  <c:v>15.534773611111399</c:v>
                </c:pt>
                <c:pt idx="1663">
                  <c:v>15.223629657303601</c:v>
                </c:pt>
                <c:pt idx="1664">
                  <c:v>22.561084114269999</c:v>
                </c:pt>
                <c:pt idx="1665">
                  <c:v>11.128467097282799</c:v>
                </c:pt>
                <c:pt idx="1666">
                  <c:v>18.3881965160374</c:v>
                </c:pt>
                <c:pt idx="1667">
                  <c:v>28.2501473815813</c:v>
                </c:pt>
                <c:pt idx="1668">
                  <c:v>38.388158650632597</c:v>
                </c:pt>
                <c:pt idx="1669">
                  <c:v>35.842449226206803</c:v>
                </c:pt>
                <c:pt idx="1670">
                  <c:v>20.130149795874399</c:v>
                </c:pt>
                <c:pt idx="1671">
                  <c:v>15.4576387940616</c:v>
                </c:pt>
                <c:pt idx="1672">
                  <c:v>30.328375256347201</c:v>
                </c:pt>
                <c:pt idx="1673">
                  <c:v>17.856234112553501</c:v>
                </c:pt>
                <c:pt idx="1674">
                  <c:v>10.289415088093101</c:v>
                </c:pt>
                <c:pt idx="1675">
                  <c:v>19.091283297326999</c:v>
                </c:pt>
                <c:pt idx="1676">
                  <c:v>28.956912295969499</c:v>
                </c:pt>
                <c:pt idx="1677">
                  <c:v>29.2836885133996</c:v>
                </c:pt>
                <c:pt idx="1678">
                  <c:v>17.900709429023699</c:v>
                </c:pt>
                <c:pt idx="1679">
                  <c:v>35.081919198398801</c:v>
                </c:pt>
                <c:pt idx="1680">
                  <c:v>31.173352429407998</c:v>
                </c:pt>
                <c:pt idx="1681">
                  <c:v>30.154723559514899</c:v>
                </c:pt>
                <c:pt idx="1682">
                  <c:v>15.008287157150001</c:v>
                </c:pt>
                <c:pt idx="1683">
                  <c:v>16.153166654263998</c:v>
                </c:pt>
                <c:pt idx="1684">
                  <c:v>24.7125264138697</c:v>
                </c:pt>
                <c:pt idx="1685">
                  <c:v>18.298252185716201</c:v>
                </c:pt>
                <c:pt idx="1686">
                  <c:v>26.135987641318501</c:v>
                </c:pt>
                <c:pt idx="1687">
                  <c:v>38.975574372153297</c:v>
                </c:pt>
                <c:pt idx="1688">
                  <c:v>42.034559794903899</c:v>
                </c:pt>
                <c:pt idx="1689">
                  <c:v>23.2709500086129</c:v>
                </c:pt>
                <c:pt idx="1690">
                  <c:v>12.512354338271001</c:v>
                </c:pt>
                <c:pt idx="1691">
                  <c:v>17.966739130860802</c:v>
                </c:pt>
                <c:pt idx="1692">
                  <c:v>30.250377189096199</c:v>
                </c:pt>
                <c:pt idx="1693">
                  <c:v>25.624043143091999</c:v>
                </c:pt>
                <c:pt idx="1694">
                  <c:v>14.9887878069983</c:v>
                </c:pt>
                <c:pt idx="1695">
                  <c:v>16.7251897293268</c:v>
                </c:pt>
                <c:pt idx="1696">
                  <c:v>30.594867708375499</c:v>
                </c:pt>
                <c:pt idx="1697">
                  <c:v>36.8499894909828</c:v>
                </c:pt>
                <c:pt idx="1698">
                  <c:v>23.139568835302601</c:v>
                </c:pt>
                <c:pt idx="1699">
                  <c:v>25.364032472602801</c:v>
                </c:pt>
                <c:pt idx="1700">
                  <c:v>26.948466564104301</c:v>
                </c:pt>
                <c:pt idx="1701">
                  <c:v>17.687227143401099</c:v>
                </c:pt>
                <c:pt idx="1702">
                  <c:v>10.8289004421779</c:v>
                </c:pt>
                <c:pt idx="1703">
                  <c:v>16.764191029890199</c:v>
                </c:pt>
                <c:pt idx="1704">
                  <c:v>26.538976877697198</c:v>
                </c:pt>
                <c:pt idx="1705">
                  <c:v>15.451138577301</c:v>
                </c:pt>
                <c:pt idx="1706">
                  <c:v>15.8272658633196</c:v>
                </c:pt>
                <c:pt idx="1707">
                  <c:v>30.596740965988701</c:v>
                </c:pt>
                <c:pt idx="1708">
                  <c:v>39.343632141219501</c:v>
                </c:pt>
                <c:pt idx="1709">
                  <c:v>10.296434018419699</c:v>
                </c:pt>
                <c:pt idx="1710">
                  <c:v>10.3154142216287</c:v>
                </c:pt>
                <c:pt idx="1711">
                  <c:v>17.5702225750221</c:v>
                </c:pt>
                <c:pt idx="1712">
                  <c:v>28.3776300187</c:v>
                </c:pt>
                <c:pt idx="1713">
                  <c:v>21.337415291159299</c:v>
                </c:pt>
                <c:pt idx="1714">
                  <c:v>8.8789527607676497</c:v>
                </c:pt>
                <c:pt idx="1715">
                  <c:v>19.104283730848099</c:v>
                </c:pt>
                <c:pt idx="1716">
                  <c:v>30.1853793552573</c:v>
                </c:pt>
                <c:pt idx="1717">
                  <c:v>38.280045845262102</c:v>
                </c:pt>
                <c:pt idx="1718">
                  <c:v>25.258512217982801</c:v>
                </c:pt>
                <c:pt idx="1719">
                  <c:v>28.269648031862999</c:v>
                </c:pt>
                <c:pt idx="1720">
                  <c:v>28.059936189193198</c:v>
                </c:pt>
                <c:pt idx="1721">
                  <c:v>22.1334040752478</c:v>
                </c:pt>
                <c:pt idx="1722">
                  <c:v>9.3469404976296797</c:v>
                </c:pt>
                <c:pt idx="1723">
                  <c:v>15.3211335754009</c:v>
                </c:pt>
                <c:pt idx="1724">
                  <c:v>21.7421060747448</c:v>
                </c:pt>
                <c:pt idx="1725">
                  <c:v>42.966732797316297</c:v>
                </c:pt>
                <c:pt idx="1726">
                  <c:v>21.943600692934201</c:v>
                </c:pt>
                <c:pt idx="1727">
                  <c:v>29.777708320646799</c:v>
                </c:pt>
                <c:pt idx="1728">
                  <c:v>37.237688991951501</c:v>
                </c:pt>
                <c:pt idx="1729">
                  <c:v>19.7803109407688</c:v>
                </c:pt>
                <c:pt idx="1730">
                  <c:v>12.6033526389343</c:v>
                </c:pt>
                <c:pt idx="1731">
                  <c:v>15.0611229049118</c:v>
                </c:pt>
                <c:pt idx="1732">
                  <c:v>29.912386453200799</c:v>
                </c:pt>
                <c:pt idx="1733">
                  <c:v>23.888473934310699</c:v>
                </c:pt>
                <c:pt idx="1734">
                  <c:v>20.9166289184802</c:v>
                </c:pt>
                <c:pt idx="1735">
                  <c:v>16.692687978835099</c:v>
                </c:pt>
                <c:pt idx="1736">
                  <c:v>49.528858701569</c:v>
                </c:pt>
                <c:pt idx="1737">
                  <c:v>47.568914931416501</c:v>
                </c:pt>
                <c:pt idx="1738">
                  <c:v>20.403142697930999</c:v>
                </c:pt>
                <c:pt idx="1739">
                  <c:v>32.098300371322999</c:v>
                </c:pt>
                <c:pt idx="1740">
                  <c:v>26.922467430568702</c:v>
                </c:pt>
                <c:pt idx="1741">
                  <c:v>28.549159352633801</c:v>
                </c:pt>
                <c:pt idx="1742">
                  <c:v>13.084339275919699</c:v>
                </c:pt>
                <c:pt idx="1743">
                  <c:v>16.575683410456101</c:v>
                </c:pt>
                <c:pt idx="1744">
                  <c:v>19.246173255865902</c:v>
                </c:pt>
                <c:pt idx="1745">
                  <c:v>12.2010095296644</c:v>
                </c:pt>
                <c:pt idx="1746">
                  <c:v>14.059313449947</c:v>
                </c:pt>
                <c:pt idx="1747">
                  <c:v>31.539277729781301</c:v>
                </c:pt>
                <c:pt idx="1748">
                  <c:v>42.769040650438498</c:v>
                </c:pt>
                <c:pt idx="1749">
                  <c:v>12.6170260690959</c:v>
                </c:pt>
                <c:pt idx="1750">
                  <c:v>12.362858653797201</c:v>
                </c:pt>
                <c:pt idx="1751">
                  <c:v>17.3817156222769</c:v>
                </c:pt>
                <c:pt idx="1752">
                  <c:v>33.240296878372597</c:v>
                </c:pt>
                <c:pt idx="1753">
                  <c:v>29.400693081778599</c:v>
                </c:pt>
                <c:pt idx="1754">
                  <c:v>16.217254866286101</c:v>
                </c:pt>
                <c:pt idx="1755">
                  <c:v>18.525761105713599</c:v>
                </c:pt>
                <c:pt idx="1756">
                  <c:v>31.699838216724999</c:v>
                </c:pt>
                <c:pt idx="1757">
                  <c:v>38.475054348145598</c:v>
                </c:pt>
                <c:pt idx="1758">
                  <c:v>20.585137299324199</c:v>
                </c:pt>
                <c:pt idx="1759">
                  <c:v>28.6206624036889</c:v>
                </c:pt>
                <c:pt idx="1760">
                  <c:v>25.1675139173195</c:v>
                </c:pt>
                <c:pt idx="1761">
                  <c:v>23.368453260021301</c:v>
                </c:pt>
                <c:pt idx="1762">
                  <c:v>9.5614346825868104</c:v>
                </c:pt>
                <c:pt idx="1763">
                  <c:v>30.2977289949362</c:v>
                </c:pt>
                <c:pt idx="1764">
                  <c:v>31.901332834914299</c:v>
                </c:pt>
                <c:pt idx="1765">
                  <c:v>19.442297002463999</c:v>
                </c:pt>
                <c:pt idx="1766">
                  <c:v>16.704741953299798</c:v>
                </c:pt>
                <c:pt idx="1767">
                  <c:v>28.003137811302199</c:v>
                </c:pt>
                <c:pt idx="1768">
                  <c:v>40.247108031379597</c:v>
                </c:pt>
                <c:pt idx="1769">
                  <c:v>10.367937069474801</c:v>
                </c:pt>
                <c:pt idx="1770">
                  <c:v>10.8483991256851</c:v>
                </c:pt>
                <c:pt idx="1771">
                  <c:v>29.888212672265201</c:v>
                </c:pt>
                <c:pt idx="1772">
                  <c:v>34.169771902068398</c:v>
                </c:pt>
                <c:pt idx="1773">
                  <c:v>27.6651245396863</c:v>
                </c:pt>
                <c:pt idx="1774">
                  <c:v>10.367412488699699</c:v>
                </c:pt>
                <c:pt idx="1775">
                  <c:v>20.280830298087601</c:v>
                </c:pt>
                <c:pt idx="1776">
                  <c:v>28.397927591733101</c:v>
                </c:pt>
                <c:pt idx="1777">
                  <c:v>38.572557599554003</c:v>
                </c:pt>
                <c:pt idx="1778">
                  <c:v>28.5214241426714</c:v>
                </c:pt>
                <c:pt idx="1779">
                  <c:v>30.603241182749301</c:v>
                </c:pt>
                <c:pt idx="1780">
                  <c:v>25.901994106209699</c:v>
                </c:pt>
                <c:pt idx="1781">
                  <c:v>20.228828564003098</c:v>
                </c:pt>
                <c:pt idx="1782">
                  <c:v>10.744402591542899</c:v>
                </c:pt>
                <c:pt idx="1783">
                  <c:v>20.631844669913502</c:v>
                </c:pt>
                <c:pt idx="1784">
                  <c:v>22.769078515843301</c:v>
                </c:pt>
                <c:pt idx="1785">
                  <c:v>9.8934179125093191</c:v>
                </c:pt>
                <c:pt idx="1786">
                  <c:v>35.0732477922285</c:v>
                </c:pt>
                <c:pt idx="1787">
                  <c:v>46.158359227418998</c:v>
                </c:pt>
                <c:pt idx="1788">
                  <c:v>39.285134090764501</c:v>
                </c:pt>
                <c:pt idx="1789">
                  <c:v>18.571262623037502</c:v>
                </c:pt>
                <c:pt idx="1790">
                  <c:v>11.0628939772867</c:v>
                </c:pt>
                <c:pt idx="1791">
                  <c:v>16.400176224543099</c:v>
                </c:pt>
                <c:pt idx="1792">
                  <c:v>28.371927791553102</c:v>
                </c:pt>
                <c:pt idx="1793">
                  <c:v>18.954778078666301</c:v>
                </c:pt>
                <c:pt idx="1794">
                  <c:v>9.9059252018661006</c:v>
                </c:pt>
                <c:pt idx="1795">
                  <c:v>17.3167127879824</c:v>
                </c:pt>
                <c:pt idx="1796">
                  <c:v>28.709918527448501</c:v>
                </c:pt>
                <c:pt idx="1797">
                  <c:v>33.716865011725197</c:v>
                </c:pt>
                <c:pt idx="1798">
                  <c:v>17.0947316229107</c:v>
                </c:pt>
                <c:pt idx="1799">
                  <c:v>29.2381863293867</c:v>
                </c:pt>
                <c:pt idx="1800">
                  <c:v>26.889967847004801</c:v>
                </c:pt>
                <c:pt idx="1801">
                  <c:v>26.007558598720699</c:v>
                </c:pt>
                <c:pt idx="1802">
                  <c:v>9.9774228190888401</c:v>
                </c:pt>
                <c:pt idx="1803">
                  <c:v>14.5411028973112</c:v>
                </c:pt>
                <c:pt idx="1804">
                  <c:v>23.0355716345159</c:v>
                </c:pt>
                <c:pt idx="1805">
                  <c:v>10.699449457641199</c:v>
                </c:pt>
                <c:pt idx="1806">
                  <c:v>15.9572621976418</c:v>
                </c:pt>
                <c:pt idx="1807">
                  <c:v>28.9066732745314</c:v>
                </c:pt>
                <c:pt idx="1808">
                  <c:v>41.235081772174802</c:v>
                </c:pt>
                <c:pt idx="1809">
                  <c:v>10.952959911369801</c:v>
                </c:pt>
                <c:pt idx="1810">
                  <c:v>9.0479477953931404</c:v>
                </c:pt>
                <c:pt idx="1811">
                  <c:v>16.9916999498876</c:v>
                </c:pt>
                <c:pt idx="1812">
                  <c:v>31.686838649957199</c:v>
                </c:pt>
                <c:pt idx="1813">
                  <c:v>29.823210504659599</c:v>
                </c:pt>
                <c:pt idx="1814">
                  <c:v>11.829873083096301</c:v>
                </c:pt>
                <c:pt idx="1815">
                  <c:v>15.3991361765276</c:v>
                </c:pt>
                <c:pt idx="1816">
                  <c:v>29.769390552110799</c:v>
                </c:pt>
                <c:pt idx="1817">
                  <c:v>35.621440522969898</c:v>
                </c:pt>
                <c:pt idx="1818">
                  <c:v>22.242592728526301</c:v>
                </c:pt>
                <c:pt idx="1819">
                  <c:v>32.091800821251297</c:v>
                </c:pt>
                <c:pt idx="1820">
                  <c:v>27.234458366284102</c:v>
                </c:pt>
                <c:pt idx="1821">
                  <c:v>24.356492874515698</c:v>
                </c:pt>
                <c:pt idx="1822">
                  <c:v>11.7778741493808</c:v>
                </c:pt>
                <c:pt idx="1823">
                  <c:v>18.155246083605999</c:v>
                </c:pt>
                <c:pt idx="1824">
                  <c:v>31.374847047597299</c:v>
                </c:pt>
                <c:pt idx="1825">
                  <c:v>17.843233679032402</c:v>
                </c:pt>
                <c:pt idx="1826">
                  <c:v>17.8032126782654</c:v>
                </c:pt>
                <c:pt idx="1827">
                  <c:v>30.3627318292307</c:v>
                </c:pt>
                <c:pt idx="1828">
                  <c:v>43.172029220172803</c:v>
                </c:pt>
                <c:pt idx="1829">
                  <c:v>10.6929492408806</c:v>
                </c:pt>
                <c:pt idx="1830">
                  <c:v>8.9634506114026191</c:v>
                </c:pt>
                <c:pt idx="1831">
                  <c:v>15.7631509818747</c:v>
                </c:pt>
                <c:pt idx="1832">
                  <c:v>28.9634120793534</c:v>
                </c:pt>
                <c:pt idx="1833">
                  <c:v>27.0670014166116</c:v>
                </c:pt>
                <c:pt idx="1834">
                  <c:v>15.392148998027899</c:v>
                </c:pt>
                <c:pt idx="1835">
                  <c:v>17.492219973895299</c:v>
                </c:pt>
                <c:pt idx="1836">
                  <c:v>30.672865775626502</c:v>
                </c:pt>
                <c:pt idx="1837">
                  <c:v>35.926952710782999</c:v>
                </c:pt>
                <c:pt idx="1838">
                  <c:v>32.895806359093399</c:v>
                </c:pt>
                <c:pt idx="1839">
                  <c:v>30.999757071899101</c:v>
                </c:pt>
                <c:pt idx="1840">
                  <c:v>25.375508318892699</c:v>
                </c:pt>
                <c:pt idx="1841">
                  <c:v>21.899394938489799</c:v>
                </c:pt>
                <c:pt idx="1842">
                  <c:v>11.0043952601872</c:v>
                </c:pt>
                <c:pt idx="1843">
                  <c:v>22.061901690881701</c:v>
                </c:pt>
                <c:pt idx="1844">
                  <c:v>25.401508119072702</c:v>
                </c:pt>
                <c:pt idx="1845">
                  <c:v>9.8609161620176096</c:v>
                </c:pt>
                <c:pt idx="1846">
                  <c:v>14.9562888900789</c:v>
                </c:pt>
                <c:pt idx="1847">
                  <c:v>28.9716761088259</c:v>
                </c:pt>
                <c:pt idx="1848">
                  <c:v>37.4196849266336</c:v>
                </c:pt>
                <c:pt idx="1849">
                  <c:v>23.4139547773453</c:v>
                </c:pt>
                <c:pt idx="1850">
                  <c:v>13.337832827824601</c:v>
                </c:pt>
                <c:pt idx="1851">
                  <c:v>14.6126052816774</c:v>
                </c:pt>
                <c:pt idx="1852">
                  <c:v>27.5139510517246</c:v>
                </c:pt>
                <c:pt idx="1853">
                  <c:v>19.513800053519098</c:v>
                </c:pt>
                <c:pt idx="1854">
                  <c:v>22.5220854139667</c:v>
                </c:pt>
                <c:pt idx="1855">
                  <c:v>25.006518550705199</c:v>
                </c:pt>
                <c:pt idx="1856">
                  <c:v>30.900359527351402</c:v>
                </c:pt>
                <c:pt idx="1857">
                  <c:v>31.6692833983703</c:v>
                </c:pt>
                <c:pt idx="1858">
                  <c:v>16.3407520838688</c:v>
                </c:pt>
                <c:pt idx="1859">
                  <c:v>26.352072087097099</c:v>
                </c:pt>
                <c:pt idx="1860">
                  <c:v>24.355036327822599</c:v>
                </c:pt>
                <c:pt idx="1861">
                  <c:v>29.062679143473801</c:v>
                </c:pt>
                <c:pt idx="1862">
                  <c:v>12.3823586705933</c:v>
                </c:pt>
                <c:pt idx="1863">
                  <c:v>14.885616385687699</c:v>
                </c:pt>
                <c:pt idx="1864">
                  <c:v>23.451560437662401</c:v>
                </c:pt>
                <c:pt idx="1865">
                  <c:v>10.0364233479305</c:v>
                </c:pt>
                <c:pt idx="1866">
                  <c:v>17.296225574455601</c:v>
                </c:pt>
                <c:pt idx="1867">
                  <c:v>36.986494709643502</c:v>
                </c:pt>
                <c:pt idx="1868">
                  <c:v>42.931536568324603</c:v>
                </c:pt>
                <c:pt idx="1869">
                  <c:v>8.9508798153389009</c:v>
                </c:pt>
                <c:pt idx="1870">
                  <c:v>11.1863905282249</c:v>
                </c:pt>
                <c:pt idx="1871">
                  <c:v>25.741047711471001</c:v>
                </c:pt>
                <c:pt idx="1872">
                  <c:v>27.461952784653501</c:v>
                </c:pt>
                <c:pt idx="1873">
                  <c:v>31.5327775130208</c:v>
                </c:pt>
                <c:pt idx="1874">
                  <c:v>12.934843591445899</c:v>
                </c:pt>
                <c:pt idx="1875">
                  <c:v>18.246249784942801</c:v>
                </c:pt>
                <c:pt idx="1876">
                  <c:v>27.325456000302999</c:v>
                </c:pt>
                <c:pt idx="1877">
                  <c:v>36.817488407180001</c:v>
                </c:pt>
                <c:pt idx="1878">
                  <c:v>15.7492677960685</c:v>
                </c:pt>
                <c:pt idx="1879">
                  <c:v>30.746246618170499</c:v>
                </c:pt>
                <c:pt idx="1880">
                  <c:v>27.344955350454601</c:v>
                </c:pt>
                <c:pt idx="1881">
                  <c:v>40.405630726432598</c:v>
                </c:pt>
                <c:pt idx="1882">
                  <c:v>33.311795162239797</c:v>
                </c:pt>
                <c:pt idx="1883">
                  <c:v>16.406676441303699</c:v>
                </c:pt>
                <c:pt idx="1884">
                  <c:v>25.6940003712809</c:v>
                </c:pt>
                <c:pt idx="1885">
                  <c:v>15.295132041669801</c:v>
                </c:pt>
                <c:pt idx="1886">
                  <c:v>13.7473218475872</c:v>
                </c:pt>
                <c:pt idx="1887">
                  <c:v>31.6757836151309</c:v>
                </c:pt>
                <c:pt idx="1888">
                  <c:v>45.602964205212899</c:v>
                </c:pt>
                <c:pt idx="1889">
                  <c:v>48.400948676968497</c:v>
                </c:pt>
                <c:pt idx="1890">
                  <c:v>16.165256599214999</c:v>
                </c:pt>
                <c:pt idx="1891">
                  <c:v>16.075163386448299</c:v>
                </c:pt>
                <c:pt idx="1892">
                  <c:v>30.334875039731099</c:v>
                </c:pt>
                <c:pt idx="1893">
                  <c:v>22.1074032082056</c:v>
                </c:pt>
                <c:pt idx="1894">
                  <c:v>12.031367701285699</c:v>
                </c:pt>
                <c:pt idx="1895">
                  <c:v>19.240789616197699</c:v>
                </c:pt>
                <c:pt idx="1896">
                  <c:v>31.426845314668402</c:v>
                </c:pt>
                <c:pt idx="1897">
                  <c:v>39.827108101298101</c:v>
                </c:pt>
                <c:pt idx="1898">
                  <c:v>26.551976444465001</c:v>
                </c:pt>
                <c:pt idx="1899">
                  <c:v>32.202304506180901</c:v>
                </c:pt>
                <c:pt idx="1900">
                  <c:v>23.224066685937501</c:v>
                </c:pt>
                <c:pt idx="1901">
                  <c:v>33.4763556582066</c:v>
                </c:pt>
                <c:pt idx="1902">
                  <c:v>21.027125236006299</c:v>
                </c:pt>
                <c:pt idx="1903">
                  <c:v>14.632105931959099</c:v>
                </c:pt>
                <c:pt idx="1904">
                  <c:v>21.878602859095299</c:v>
                </c:pt>
                <c:pt idx="1905">
                  <c:v>9.8869176957487603</c:v>
                </c:pt>
                <c:pt idx="1906">
                  <c:v>14.8067932056051</c:v>
                </c:pt>
                <c:pt idx="1907">
                  <c:v>26.046559899284102</c:v>
                </c:pt>
                <c:pt idx="1908">
                  <c:v>39.200636240129498</c:v>
                </c:pt>
                <c:pt idx="1909">
                  <c:v>26.092061416608001</c:v>
                </c:pt>
                <c:pt idx="1910">
                  <c:v>15.235781575519299</c:v>
                </c:pt>
                <c:pt idx="1911">
                  <c:v>14.5411028973112</c:v>
                </c:pt>
                <c:pt idx="1912">
                  <c:v>25.505504653214899</c:v>
                </c:pt>
                <c:pt idx="1913">
                  <c:v>26.7095866756836</c:v>
                </c:pt>
                <c:pt idx="1914">
                  <c:v>9.3989380980563109</c:v>
                </c:pt>
                <c:pt idx="1915">
                  <c:v>17.498720190655899</c:v>
                </c:pt>
                <c:pt idx="1916">
                  <c:v>34.364766736873797</c:v>
                </c:pt>
                <c:pt idx="1917">
                  <c:v>53.243640831276203</c:v>
                </c:pt>
                <c:pt idx="1918">
                  <c:v>33.539288913964697</c:v>
                </c:pt>
                <c:pt idx="1919">
                  <c:v>47.354407111629101</c:v>
                </c:pt>
                <c:pt idx="1920">
                  <c:v>18.576691567459001</c:v>
                </c:pt>
                <c:pt idx="1921">
                  <c:v>36.251965548877799</c:v>
                </c:pt>
                <c:pt idx="1922">
                  <c:v>18.4726943666724</c:v>
                </c:pt>
                <c:pt idx="1923">
                  <c:v>14.4500991959745</c:v>
                </c:pt>
                <c:pt idx="1924">
                  <c:v>25.752498421735901</c:v>
                </c:pt>
                <c:pt idx="1925">
                  <c:v>10.627947073274999</c:v>
                </c:pt>
                <c:pt idx="1926">
                  <c:v>12.356358870413301</c:v>
                </c:pt>
                <c:pt idx="1927">
                  <c:v>25.897053580413299</c:v>
                </c:pt>
                <c:pt idx="1928">
                  <c:v>45.830457956937799</c:v>
                </c:pt>
                <c:pt idx="1929">
                  <c:v>10.764452291935701</c:v>
                </c:pt>
                <c:pt idx="1930">
                  <c:v>10.055421552984299</c:v>
                </c:pt>
                <c:pt idx="1931">
                  <c:v>20.7163474878008</c:v>
                </c:pt>
                <c:pt idx="1932">
                  <c:v>43.198029020352799</c:v>
                </c:pt>
                <c:pt idx="1933">
                  <c:v>43.714262391603199</c:v>
                </c:pt>
                <c:pt idx="1934">
                  <c:v>29.3014028152488</c:v>
                </c:pt>
                <c:pt idx="1935">
                  <c:v>16.3351740569375</c:v>
                </c:pt>
                <c:pt idx="1936">
                  <c:v>27.533450401876198</c:v>
                </c:pt>
                <c:pt idx="1937">
                  <c:v>38.000535191180099</c:v>
                </c:pt>
                <c:pt idx="1938">
                  <c:v>16.522746685262099</c:v>
                </c:pt>
                <c:pt idx="1939">
                  <c:v>33.4958563084883</c:v>
                </c:pt>
                <c:pt idx="1940">
                  <c:v>40.455102432952899</c:v>
                </c:pt>
                <c:pt idx="1941">
                  <c:v>26.4950775225184</c:v>
                </c:pt>
                <c:pt idx="1942">
                  <c:v>9.3079411306819093</c:v>
                </c:pt>
                <c:pt idx="1943">
                  <c:v>16.959198866084801</c:v>
                </c:pt>
                <c:pt idx="1944">
                  <c:v>27.494451701572899</c:v>
                </c:pt>
                <c:pt idx="1945">
                  <c:v>15.880155550253701</c:v>
                </c:pt>
                <c:pt idx="1946">
                  <c:v>13.786320547890501</c:v>
                </c:pt>
                <c:pt idx="1947">
                  <c:v>26.631582741179098</c:v>
                </c:pt>
                <c:pt idx="1948">
                  <c:v>42.580545599017</c:v>
                </c:pt>
                <c:pt idx="1949">
                  <c:v>11.1804688313672</c:v>
                </c:pt>
                <c:pt idx="1950">
                  <c:v>10.1594180871265</c:v>
                </c:pt>
                <c:pt idx="1951">
                  <c:v>15.932157951027101</c:v>
                </c:pt>
                <c:pt idx="1952">
                  <c:v>48.280892292129501</c:v>
                </c:pt>
                <c:pt idx="1953">
                  <c:v>35.270426151144001</c:v>
                </c:pt>
                <c:pt idx="1954">
                  <c:v>10.478565068209999</c:v>
                </c:pt>
                <c:pt idx="1955">
                  <c:v>16.475421918007001</c:v>
                </c:pt>
                <c:pt idx="1956">
                  <c:v>33.883780099888497</c:v>
                </c:pt>
                <c:pt idx="1957">
                  <c:v>38.033036274982898</c:v>
                </c:pt>
                <c:pt idx="1958">
                  <c:v>27.175960315829201</c:v>
                </c:pt>
                <c:pt idx="1959">
                  <c:v>45.371827665879799</c:v>
                </c:pt>
                <c:pt idx="1960">
                  <c:v>32.8308078586101</c:v>
                </c:pt>
                <c:pt idx="1961">
                  <c:v>30.258727694372801</c:v>
                </c:pt>
                <c:pt idx="1962">
                  <c:v>35.710230563716003</c:v>
                </c:pt>
                <c:pt idx="1963">
                  <c:v>25.552540092036899</c:v>
                </c:pt>
                <c:pt idx="1964">
                  <c:v>25.3365096185894</c:v>
                </c:pt>
                <c:pt idx="1965">
                  <c:v>11.8434949410779</c:v>
                </c:pt>
                <c:pt idx="1966">
                  <c:v>14.9627893401072</c:v>
                </c:pt>
                <c:pt idx="1967">
                  <c:v>25.442035740418401</c:v>
                </c:pt>
                <c:pt idx="1968">
                  <c:v>42.125557428922697</c:v>
                </c:pt>
                <c:pt idx="1969">
                  <c:v>17.674227376568901</c:v>
                </c:pt>
                <c:pt idx="1970">
                  <c:v>16.0287598148645</c:v>
                </c:pt>
                <c:pt idx="1971">
                  <c:v>14.515101363580101</c:v>
                </c:pt>
                <c:pt idx="1972">
                  <c:v>23.861049457425</c:v>
                </c:pt>
                <c:pt idx="1973">
                  <c:v>29.7452072368439</c:v>
                </c:pt>
                <c:pt idx="1974">
                  <c:v>10.679404091059601</c:v>
                </c:pt>
                <c:pt idx="1975">
                  <c:v>15.425137710258801</c:v>
                </c:pt>
                <c:pt idx="1976">
                  <c:v>27.279956849971299</c:v>
                </c:pt>
                <c:pt idx="1977">
                  <c:v>34.945413979738099</c:v>
                </c:pt>
                <c:pt idx="1978">
                  <c:v>15.996260897945101</c:v>
                </c:pt>
                <c:pt idx="1979">
                  <c:v>29.706205269591699</c:v>
                </c:pt>
                <c:pt idx="1980">
                  <c:v>25.356008968741101</c:v>
                </c:pt>
                <c:pt idx="1981">
                  <c:v>28.341151082918099</c:v>
                </c:pt>
                <c:pt idx="1982">
                  <c:v>23.282565403037001</c:v>
                </c:pt>
                <c:pt idx="1983">
                  <c:v>21.099862943429599</c:v>
                </c:pt>
                <c:pt idx="1984">
                  <c:v>21.37161642193</c:v>
                </c:pt>
                <c:pt idx="1985">
                  <c:v>10.7254509913723</c:v>
                </c:pt>
                <c:pt idx="1986">
                  <c:v>11.8428726498641</c:v>
                </c:pt>
                <c:pt idx="1987">
                  <c:v>27.5416190878578</c:v>
                </c:pt>
                <c:pt idx="1988">
                  <c:v>46.525939445524699</c:v>
                </c:pt>
                <c:pt idx="1989">
                  <c:v>14.684108332732499</c:v>
                </c:pt>
                <c:pt idx="1990">
                  <c:v>12.9673425083653</c:v>
                </c:pt>
                <c:pt idx="1991">
                  <c:v>15.1976287902613</c:v>
                </c:pt>
                <c:pt idx="1992">
                  <c:v>31.147353295872399</c:v>
                </c:pt>
                <c:pt idx="1993">
                  <c:v>33.905371964470397</c:v>
                </c:pt>
                <c:pt idx="1994">
                  <c:v>14.8197927723728</c:v>
                </c:pt>
                <c:pt idx="1995">
                  <c:v>16.075163386448299</c:v>
                </c:pt>
                <c:pt idx="1996">
                  <c:v>29.1324077806233</c:v>
                </c:pt>
                <c:pt idx="1997">
                  <c:v>31.981295802944</c:v>
                </c:pt>
                <c:pt idx="1998">
                  <c:v>15.3592781264576</c:v>
                </c:pt>
                <c:pt idx="1999">
                  <c:v>33.129799894202101</c:v>
                </c:pt>
                <c:pt idx="2000">
                  <c:v>21.3468725137087</c:v>
                </c:pt>
                <c:pt idx="2001">
                  <c:v>28.358928891429802</c:v>
                </c:pt>
                <c:pt idx="2002">
                  <c:v>10.6604481570778</c:v>
                </c:pt>
                <c:pt idx="2003">
                  <c:v>16.204255299518302</c:v>
                </c:pt>
                <c:pt idx="2004">
                  <c:v>26.339071653575999</c:v>
                </c:pt>
                <c:pt idx="2005">
                  <c:v>12.193862952527301</c:v>
                </c:pt>
                <c:pt idx="2006">
                  <c:v>34.301888520309099</c:v>
                </c:pt>
                <c:pt idx="2007">
                  <c:v>41.527573357738497</c:v>
                </c:pt>
                <c:pt idx="2008">
                  <c:v>45.605837469326801</c:v>
                </c:pt>
                <c:pt idx="2009">
                  <c:v>9.3989387647007607</c:v>
                </c:pt>
                <c:pt idx="2010">
                  <c:v>10.419938803559299</c:v>
                </c:pt>
                <c:pt idx="2011">
                  <c:v>14.5727990038518</c:v>
                </c:pt>
                <c:pt idx="2012">
                  <c:v>23.641464364031599</c:v>
                </c:pt>
                <c:pt idx="2013">
                  <c:v>22.489586497047299</c:v>
                </c:pt>
                <c:pt idx="2014">
                  <c:v>9.6789087593440897</c:v>
                </c:pt>
                <c:pt idx="2015">
                  <c:v>15.7297684459169</c:v>
                </c:pt>
                <c:pt idx="2016">
                  <c:v>30.570740098946501</c:v>
                </c:pt>
                <c:pt idx="2017">
                  <c:v>41.098584987824303</c:v>
                </c:pt>
                <c:pt idx="2018">
                  <c:v>24.688005929370998</c:v>
                </c:pt>
                <c:pt idx="2019">
                  <c:v>28.235431673847</c:v>
                </c:pt>
                <c:pt idx="2020">
                  <c:v>22.243908426866302</c:v>
                </c:pt>
                <c:pt idx="2021">
                  <c:v>36.483710119553997</c:v>
                </c:pt>
                <c:pt idx="2022">
                  <c:v>12.4870204005069</c:v>
                </c:pt>
                <c:pt idx="2023">
                  <c:v>27.702446103146201</c:v>
                </c:pt>
                <c:pt idx="2024">
                  <c:v>23.0564408554477</c:v>
                </c:pt>
                <c:pt idx="2025">
                  <c:v>11.2578888120921</c:v>
                </c:pt>
                <c:pt idx="2026">
                  <c:v>11.466480368898701</c:v>
                </c:pt>
                <c:pt idx="2027">
                  <c:v>31.881833484762701</c:v>
                </c:pt>
                <c:pt idx="2028">
                  <c:v>42.700221910066603</c:v>
                </c:pt>
                <c:pt idx="2029">
                  <c:v>28.313429074453701</c:v>
                </c:pt>
                <c:pt idx="2030">
                  <c:v>16.198668838276799</c:v>
                </c:pt>
                <c:pt idx="2031">
                  <c:v>17.458721492341699</c:v>
                </c:pt>
                <c:pt idx="2032">
                  <c:v>24.343492440994499</c:v>
                </c:pt>
                <c:pt idx="2033">
                  <c:v>31.9468313186015</c:v>
                </c:pt>
                <c:pt idx="2034">
                  <c:v>24.8245111480317</c:v>
                </c:pt>
                <c:pt idx="2035">
                  <c:v>37.790174579448497</c:v>
                </c:pt>
                <c:pt idx="2036">
                  <c:v>31.7277860159043</c:v>
                </c:pt>
                <c:pt idx="2037">
                  <c:v>33.870779866476298</c:v>
                </c:pt>
                <c:pt idx="2038">
                  <c:v>18.980778945708501</c:v>
                </c:pt>
                <c:pt idx="2039">
                  <c:v>46.493439861960802</c:v>
                </c:pt>
                <c:pt idx="2040">
                  <c:v>25.182025736618201</c:v>
                </c:pt>
                <c:pt idx="2041">
                  <c:v>32.050829186032601</c:v>
                </c:pt>
                <c:pt idx="2042">
                  <c:v>14.378595478230499</c:v>
                </c:pt>
                <c:pt idx="2043">
                  <c:v>14.975788906875</c:v>
                </c:pt>
                <c:pt idx="2044">
                  <c:v>22.159404942290099</c:v>
                </c:pt>
                <c:pt idx="2045">
                  <c:v>11.1668911780733</c:v>
                </c:pt>
                <c:pt idx="2046">
                  <c:v>13.098045442822</c:v>
                </c:pt>
                <c:pt idx="2047">
                  <c:v>27.201959449364701</c:v>
                </c:pt>
                <c:pt idx="2048">
                  <c:v>42.693721693306003</c:v>
                </c:pt>
                <c:pt idx="2049">
                  <c:v>11.4788821137887</c:v>
                </c:pt>
                <c:pt idx="2050">
                  <c:v>10.4524398873621</c:v>
                </c:pt>
                <c:pt idx="2051">
                  <c:v>17.0102337722758</c:v>
                </c:pt>
                <c:pt idx="2052">
                  <c:v>25.143024436054802</c:v>
                </c:pt>
                <c:pt idx="2053">
                  <c:v>31.0368563117019</c:v>
                </c:pt>
                <c:pt idx="2054">
                  <c:v>10.2704324846885</c:v>
                </c:pt>
                <c:pt idx="2055">
                  <c:v>14.078812800098699</c:v>
                </c:pt>
                <c:pt idx="2056">
                  <c:v>26.1960655514659</c:v>
                </c:pt>
                <c:pt idx="2057">
                  <c:v>36.756702354966102</c:v>
                </c:pt>
                <c:pt idx="2058">
                  <c:v>14.9961207373061</c:v>
                </c:pt>
                <c:pt idx="2059">
                  <c:v>32.408319272079702</c:v>
                </c:pt>
                <c:pt idx="2060">
                  <c:v>19.221288299227101</c:v>
                </c:pt>
                <c:pt idx="2061">
                  <c:v>24.8100238312724</c:v>
                </c:pt>
                <c:pt idx="2062">
                  <c:v>37.077498410980297</c:v>
                </c:pt>
                <c:pt idx="2063">
                  <c:v>22.730079815540002</c:v>
                </c:pt>
                <c:pt idx="2064">
                  <c:v>25.078021601760302</c:v>
                </c:pt>
                <c:pt idx="2065">
                  <c:v>17.081731389498501</c:v>
                </c:pt>
                <c:pt idx="2066">
                  <c:v>11.1739686146067</c:v>
                </c:pt>
                <c:pt idx="2067">
                  <c:v>30.308875906195599</c:v>
                </c:pt>
                <c:pt idx="2068">
                  <c:v>44.806305474266502</c:v>
                </c:pt>
                <c:pt idx="2069">
                  <c:v>38.1021661818083</c:v>
                </c:pt>
                <c:pt idx="2070">
                  <c:v>11.2389714489012</c:v>
                </c:pt>
                <c:pt idx="2071">
                  <c:v>14.618298154183501</c:v>
                </c:pt>
                <c:pt idx="2072">
                  <c:v>21.0283598923745</c:v>
                </c:pt>
                <c:pt idx="2073">
                  <c:v>50.952320595662201</c:v>
                </c:pt>
                <c:pt idx="2074">
                  <c:v>18.642765674092601</c:v>
                </c:pt>
                <c:pt idx="2075">
                  <c:v>16.3073923833044</c:v>
                </c:pt>
                <c:pt idx="2076">
                  <c:v>28.088284567140299</c:v>
                </c:pt>
                <c:pt idx="2077">
                  <c:v>38.069667264888899</c:v>
                </c:pt>
                <c:pt idx="2078">
                  <c:v>18.096743466072098</c:v>
                </c:pt>
                <c:pt idx="2079">
                  <c:v>25.512005103243201</c:v>
                </c:pt>
                <c:pt idx="2080">
                  <c:v>22.8419323689713</c:v>
                </c:pt>
                <c:pt idx="2081">
                  <c:v>24.0170455919272</c:v>
                </c:pt>
                <c:pt idx="2082">
                  <c:v>25.3900333396451</c:v>
                </c:pt>
                <c:pt idx="2083">
                  <c:v>16.932235705024699</c:v>
                </c:pt>
                <c:pt idx="2084">
                  <c:v>32.364811258572701</c:v>
                </c:pt>
                <c:pt idx="2085">
                  <c:v>13.175336909938499</c:v>
                </c:pt>
                <c:pt idx="2086">
                  <c:v>9.9974220473672109</c:v>
                </c:pt>
                <c:pt idx="2087">
                  <c:v>27.728445236681701</c:v>
                </c:pt>
                <c:pt idx="2088">
                  <c:v>41.010154885298199</c:v>
                </c:pt>
                <c:pt idx="2089">
                  <c:v>25.401507452428302</c:v>
                </c:pt>
                <c:pt idx="2090">
                  <c:v>14.4240983289322</c:v>
                </c:pt>
                <c:pt idx="2091">
                  <c:v>14.6572968544868</c:v>
                </c:pt>
                <c:pt idx="2092">
                  <c:v>22.1334040752478</c:v>
                </c:pt>
                <c:pt idx="2093">
                  <c:v>31.9338324184782</c:v>
                </c:pt>
                <c:pt idx="2094">
                  <c:v>9.5164026736411493</c:v>
                </c:pt>
                <c:pt idx="2095">
                  <c:v>15.073285657633299</c:v>
                </c:pt>
                <c:pt idx="2096">
                  <c:v>25.104022468802501</c:v>
                </c:pt>
                <c:pt idx="2097">
                  <c:v>42.7755404338224</c:v>
                </c:pt>
                <c:pt idx="2098">
                  <c:v>17.3297132215035</c:v>
                </c:pt>
                <c:pt idx="2099">
                  <c:v>29.892887103049102</c:v>
                </c:pt>
                <c:pt idx="2100">
                  <c:v>21.873394071447599</c:v>
                </c:pt>
                <c:pt idx="2101">
                  <c:v>32.206824653890301</c:v>
                </c:pt>
                <c:pt idx="2102">
                  <c:v>15.217129440542999</c:v>
                </c:pt>
                <c:pt idx="2103">
                  <c:v>16.2107550829022</c:v>
                </c:pt>
                <c:pt idx="2104">
                  <c:v>25.5460398752763</c:v>
                </c:pt>
                <c:pt idx="2105">
                  <c:v>13.721322047407201</c:v>
                </c:pt>
                <c:pt idx="2106">
                  <c:v>12.3505158485351</c:v>
                </c:pt>
                <c:pt idx="2107">
                  <c:v>27.4554523346251</c:v>
                </c:pt>
                <c:pt idx="2108">
                  <c:v>45.079316578276803</c:v>
                </c:pt>
                <c:pt idx="2109">
                  <c:v>10.074920236491501</c:v>
                </c:pt>
                <c:pt idx="2110">
                  <c:v>11.537983419953701</c:v>
                </c:pt>
                <c:pt idx="2111">
                  <c:v>15.2032819919554</c:v>
                </c:pt>
                <c:pt idx="2112">
                  <c:v>25.734547494710402</c:v>
                </c:pt>
                <c:pt idx="2113">
                  <c:v>51.764798185159101</c:v>
                </c:pt>
                <c:pt idx="2114">
                  <c:v>18.811772643245</c:v>
                </c:pt>
                <c:pt idx="2115">
                  <c:v>16.522746685262099</c:v>
                </c:pt>
                <c:pt idx="2116">
                  <c:v>25.669544660415902</c:v>
                </c:pt>
                <c:pt idx="2117">
                  <c:v>38.381658867248802</c:v>
                </c:pt>
                <c:pt idx="2118">
                  <c:v>15.2496305243458</c:v>
                </c:pt>
                <c:pt idx="2119">
                  <c:v>29.775890335494701</c:v>
                </c:pt>
                <c:pt idx="2120">
                  <c:v>21.457377532016</c:v>
                </c:pt>
                <c:pt idx="2121">
                  <c:v>26.038490223915801</c:v>
                </c:pt>
                <c:pt idx="2122">
                  <c:v>8.8468763471699106</c:v>
                </c:pt>
                <c:pt idx="2123">
                  <c:v>16.8087391540864</c:v>
                </c:pt>
                <c:pt idx="2124">
                  <c:v>27.437614952999901</c:v>
                </c:pt>
                <c:pt idx="2125">
                  <c:v>16.373251000788301</c:v>
                </c:pt>
                <c:pt idx="2126">
                  <c:v>11.6289871212905</c:v>
                </c:pt>
                <c:pt idx="2127">
                  <c:v>46.096950408966002</c:v>
                </c:pt>
                <c:pt idx="2128">
                  <c:v>46.047855542489401</c:v>
                </c:pt>
                <c:pt idx="2129">
                  <c:v>10.4194107557708</c:v>
                </c:pt>
                <c:pt idx="2130">
                  <c:v>10.3484357525042</c:v>
                </c:pt>
                <c:pt idx="2131">
                  <c:v>14.858791472676099</c:v>
                </c:pt>
                <c:pt idx="2132">
                  <c:v>18.603764373529302</c:v>
                </c:pt>
                <c:pt idx="2133">
                  <c:v>30.7508638428776</c:v>
                </c:pt>
                <c:pt idx="2134">
                  <c:v>14.3070930938643</c:v>
                </c:pt>
                <c:pt idx="2135">
                  <c:v>17.816212245033199</c:v>
                </c:pt>
                <c:pt idx="2136">
                  <c:v>27.021598413568402</c:v>
                </c:pt>
                <c:pt idx="2137">
                  <c:v>38.1021661818083</c:v>
                </c:pt>
                <c:pt idx="2138">
                  <c:v>27.099601681384001</c:v>
                </c:pt>
                <c:pt idx="2139">
                  <c:v>27.078462898426402</c:v>
                </c:pt>
                <c:pt idx="2140">
                  <c:v>20.254829431045401</c:v>
                </c:pt>
                <c:pt idx="2141">
                  <c:v>24.966019965774599</c:v>
                </c:pt>
                <c:pt idx="2142">
                  <c:v>8.4893617585834402</c:v>
                </c:pt>
                <c:pt idx="2143">
                  <c:v>14.7482944885056</c:v>
                </c:pt>
                <c:pt idx="2144">
                  <c:v>21.684886452013501</c:v>
                </c:pt>
                <c:pt idx="2145">
                  <c:v>10.7769015084624</c:v>
                </c:pt>
                <c:pt idx="2146">
                  <c:v>10.2119305338435</c:v>
                </c:pt>
                <c:pt idx="2147">
                  <c:v>26.493478394010001</c:v>
                </c:pt>
                <c:pt idx="2148">
                  <c:v>39.820607217848597</c:v>
                </c:pt>
                <c:pt idx="2149">
                  <c:v>26.798970212985999</c:v>
                </c:pt>
                <c:pt idx="2150">
                  <c:v>9.5359039906117307</c:v>
                </c:pt>
                <c:pt idx="2151">
                  <c:v>14.169809767473099</c:v>
                </c:pt>
                <c:pt idx="2152">
                  <c:v>20.976358158290001</c:v>
                </c:pt>
                <c:pt idx="2153">
                  <c:v>36.7242034380467</c:v>
                </c:pt>
                <c:pt idx="2154">
                  <c:v>8.2358519715437293</c:v>
                </c:pt>
                <c:pt idx="2155">
                  <c:v>17.231227740616799</c:v>
                </c:pt>
                <c:pt idx="2156">
                  <c:v>23.4854578284003</c:v>
                </c:pt>
                <c:pt idx="2157">
                  <c:v>40.4031041658818</c:v>
                </c:pt>
                <c:pt idx="2158">
                  <c:v>15.5616429289195</c:v>
                </c:pt>
                <c:pt idx="2159">
                  <c:v>31.504844048563999</c:v>
                </c:pt>
                <c:pt idx="2160">
                  <c:v>22.555920831439899</c:v>
                </c:pt>
                <c:pt idx="2161">
                  <c:v>32.9283052760128</c:v>
                </c:pt>
                <c:pt idx="2162">
                  <c:v>17.459718223403598</c:v>
                </c:pt>
                <c:pt idx="2163">
                  <c:v>15.4372761937087</c:v>
                </c:pt>
                <c:pt idx="2164">
                  <c:v>19.299291567042701</c:v>
                </c:pt>
                <c:pt idx="2165">
                  <c:v>9.9059252018661006</c:v>
                </c:pt>
                <c:pt idx="2166">
                  <c:v>11.329974483549099</c:v>
                </c:pt>
                <c:pt idx="2167">
                  <c:v>30.28287677266</c:v>
                </c:pt>
                <c:pt idx="2168">
                  <c:v>46.626378167623898</c:v>
                </c:pt>
                <c:pt idx="2169">
                  <c:v>27.903940721335498</c:v>
                </c:pt>
                <c:pt idx="2170">
                  <c:v>29.452694815863101</c:v>
                </c:pt>
                <c:pt idx="2171">
                  <c:v>18.219201481411901</c:v>
                </c:pt>
                <c:pt idx="2172">
                  <c:v>24.701006362892102</c:v>
                </c:pt>
                <c:pt idx="2173">
                  <c:v>37.809673929600102</c:v>
                </c:pt>
                <c:pt idx="2174">
                  <c:v>15.412137276737701</c:v>
                </c:pt>
                <c:pt idx="2175">
                  <c:v>18.108703830597001</c:v>
                </c:pt>
                <c:pt idx="2176">
                  <c:v>27.6716247564468</c:v>
                </c:pt>
                <c:pt idx="2177">
                  <c:v>42.190555929406003</c:v>
                </c:pt>
                <c:pt idx="2178">
                  <c:v>16.315672739966899</c:v>
                </c:pt>
                <c:pt idx="2179">
                  <c:v>27.832442437468298</c:v>
                </c:pt>
                <c:pt idx="2180">
                  <c:v>21.268869912582002</c:v>
                </c:pt>
                <c:pt idx="2181">
                  <c:v>25.603002737262099</c:v>
                </c:pt>
                <c:pt idx="2182">
                  <c:v>10.4524398873621</c:v>
                </c:pt>
                <c:pt idx="2183">
                  <c:v>14.7352949217379</c:v>
                </c:pt>
                <c:pt idx="2184">
                  <c:v>28.2371469480602</c:v>
                </c:pt>
                <c:pt idx="2185">
                  <c:v>14.111311717018101</c:v>
                </c:pt>
                <c:pt idx="2186">
                  <c:v>10.374436619546399</c:v>
                </c:pt>
                <c:pt idx="2187">
                  <c:v>28.4369262920364</c:v>
                </c:pt>
                <c:pt idx="2188">
                  <c:v>45.085816795037303</c:v>
                </c:pt>
                <c:pt idx="2189">
                  <c:v>11.3813853630304</c:v>
                </c:pt>
                <c:pt idx="2190">
                  <c:v>11.277972749464601</c:v>
                </c:pt>
                <c:pt idx="2191">
                  <c:v>25.278011568134399</c:v>
                </c:pt>
                <c:pt idx="2192">
                  <c:v>44.773804390463702</c:v>
                </c:pt>
                <c:pt idx="2193">
                  <c:v>28.0079372554777</c:v>
                </c:pt>
                <c:pt idx="2194">
                  <c:v>10.2509318344069</c:v>
                </c:pt>
                <c:pt idx="2195">
                  <c:v>17.445722592218399</c:v>
                </c:pt>
                <c:pt idx="2196">
                  <c:v>26.712948374672099</c:v>
                </c:pt>
                <c:pt idx="2197">
                  <c:v>36.584426152754602</c:v>
                </c:pt>
                <c:pt idx="2198">
                  <c:v>23.719467631847301</c:v>
                </c:pt>
                <c:pt idx="2199">
                  <c:v>30.152879771693399</c:v>
                </c:pt>
                <c:pt idx="2200">
                  <c:v>22.1334040752478</c:v>
                </c:pt>
                <c:pt idx="2201">
                  <c:v>27.292957083383602</c:v>
                </c:pt>
                <c:pt idx="2202">
                  <c:v>10.302934235180199</c:v>
                </c:pt>
                <c:pt idx="2203">
                  <c:v>13.6628239969522</c:v>
                </c:pt>
                <c:pt idx="2204">
                  <c:v>21.600382967437302</c:v>
                </c:pt>
                <c:pt idx="2205">
                  <c:v>11.036894177106699</c:v>
                </c:pt>
                <c:pt idx="2206">
                  <c:v>9.7114105098357992</c:v>
                </c:pt>
                <c:pt idx="2207">
                  <c:v>25.668000571100901</c:v>
                </c:pt>
                <c:pt idx="2208">
                  <c:v>40.3341283420664</c:v>
                </c:pt>
                <c:pt idx="2209">
                  <c:v>25.278010901489999</c:v>
                </c:pt>
                <c:pt idx="2210">
                  <c:v>11.9605001761458</c:v>
                </c:pt>
                <c:pt idx="2211">
                  <c:v>14.9822880236144</c:v>
                </c:pt>
                <c:pt idx="2212">
                  <c:v>18.603764373529302</c:v>
                </c:pt>
                <c:pt idx="2213">
                  <c:v>31.400846181132898</c:v>
                </c:pt>
                <c:pt idx="2214">
                  <c:v>9.7959139944119897</c:v>
                </c:pt>
                <c:pt idx="2215">
                  <c:v>14.533800303548499</c:v>
                </c:pt>
                <c:pt idx="2216">
                  <c:v>25.747547928231501</c:v>
                </c:pt>
                <c:pt idx="2217">
                  <c:v>38.973142488404598</c:v>
                </c:pt>
                <c:pt idx="2218">
                  <c:v>15.392636626456</c:v>
                </c:pt>
                <c:pt idx="2219">
                  <c:v>32.889305909065001</c:v>
                </c:pt>
                <c:pt idx="2220">
                  <c:v>23.1214436897422</c:v>
                </c:pt>
                <c:pt idx="2221">
                  <c:v>39.142138189674597</c:v>
                </c:pt>
                <c:pt idx="2222">
                  <c:v>37.324507981259401</c:v>
                </c:pt>
                <c:pt idx="2223">
                  <c:v>30.685866009038801</c:v>
                </c:pt>
                <c:pt idx="2224">
                  <c:v>26.2285673019576</c:v>
                </c:pt>
                <c:pt idx="2225">
                  <c:v>12.583852622138201</c:v>
                </c:pt>
                <c:pt idx="2226">
                  <c:v>13.351555229861701</c:v>
                </c:pt>
                <c:pt idx="2227">
                  <c:v>27.266957283203599</c:v>
                </c:pt>
                <c:pt idx="2228">
                  <c:v>42.940731930273998</c:v>
                </c:pt>
                <c:pt idx="2229">
                  <c:v>21.254619654375599</c:v>
                </c:pt>
                <c:pt idx="2230">
                  <c:v>15.815152715959201</c:v>
                </c:pt>
                <c:pt idx="2231">
                  <c:v>22.008599193417499</c:v>
                </c:pt>
                <c:pt idx="2232">
                  <c:v>23.5894626299471</c:v>
                </c:pt>
                <c:pt idx="2233">
                  <c:v>38.115165748576104</c:v>
                </c:pt>
                <c:pt idx="2234">
                  <c:v>17.0112006001693</c:v>
                </c:pt>
                <c:pt idx="2235">
                  <c:v>18.953681003657699</c:v>
                </c:pt>
                <c:pt idx="2236">
                  <c:v>25.708546627668198</c:v>
                </c:pt>
                <c:pt idx="2237">
                  <c:v>36.223716784265299</c:v>
                </c:pt>
                <c:pt idx="2238">
                  <c:v>20.527840535055699</c:v>
                </c:pt>
                <c:pt idx="2239">
                  <c:v>34.169771902068398</c:v>
                </c:pt>
                <c:pt idx="2240">
                  <c:v>23.771469365931701</c:v>
                </c:pt>
                <c:pt idx="2241">
                  <c:v>26.5454766610811</c:v>
                </c:pt>
                <c:pt idx="2242">
                  <c:v>11.9474997426247</c:v>
                </c:pt>
                <c:pt idx="2243">
                  <c:v>17.3092258078679</c:v>
                </c:pt>
                <c:pt idx="2244">
                  <c:v>22.8289319354502</c:v>
                </c:pt>
                <c:pt idx="2245">
                  <c:v>19.675161625780198</c:v>
                </c:pt>
                <c:pt idx="2246">
                  <c:v>15.6916485975085</c:v>
                </c:pt>
                <c:pt idx="2247">
                  <c:v>27.065462665014199</c:v>
                </c:pt>
                <c:pt idx="2248">
                  <c:v>46.301365329529098</c:v>
                </c:pt>
                <c:pt idx="2249">
                  <c:v>36.867199339136597</c:v>
                </c:pt>
                <c:pt idx="2250">
                  <c:v>14.4695998462562</c:v>
                </c:pt>
                <c:pt idx="2251">
                  <c:v>15.144783941500499</c:v>
                </c:pt>
                <c:pt idx="2252">
                  <c:v>17.401215605869702</c:v>
                </c:pt>
                <c:pt idx="2253">
                  <c:v>29.801889469030201</c:v>
                </c:pt>
                <c:pt idx="2254">
                  <c:v>10.952959911369801</c:v>
                </c:pt>
                <c:pt idx="2255">
                  <c:v>16.373251000788301</c:v>
                </c:pt>
                <c:pt idx="2256">
                  <c:v>27.957635627289299</c:v>
                </c:pt>
                <c:pt idx="2257">
                  <c:v>38.492155851419298</c:v>
                </c:pt>
                <c:pt idx="2258">
                  <c:v>20.930856640966098</c:v>
                </c:pt>
                <c:pt idx="2259">
                  <c:v>29.964384720271799</c:v>
                </c:pt>
                <c:pt idx="2260">
                  <c:v>20.339332915621601</c:v>
                </c:pt>
                <c:pt idx="2261">
                  <c:v>24.413535044922</c:v>
                </c:pt>
                <c:pt idx="2262">
                  <c:v>10.3549359692647</c:v>
                </c:pt>
                <c:pt idx="2263">
                  <c:v>14.1308110671698</c:v>
                </c:pt>
                <c:pt idx="2264">
                  <c:v>24.070481336984301</c:v>
                </c:pt>
                <c:pt idx="2265">
                  <c:v>11.6933769653903</c:v>
                </c:pt>
                <c:pt idx="2266">
                  <c:v>9.7894131109625402</c:v>
                </c:pt>
                <c:pt idx="2267">
                  <c:v>26.499978844038299</c:v>
                </c:pt>
                <c:pt idx="2268">
                  <c:v>42.2907055873956</c:v>
                </c:pt>
                <c:pt idx="2269">
                  <c:v>23.4190608540986</c:v>
                </c:pt>
                <c:pt idx="2270">
                  <c:v>10.614946639753899</c:v>
                </c:pt>
                <c:pt idx="2271">
                  <c:v>15.255280925671</c:v>
                </c:pt>
                <c:pt idx="2272">
                  <c:v>18.519260888953099</c:v>
                </c:pt>
                <c:pt idx="2273">
                  <c:v>27.734945020065599</c:v>
                </c:pt>
                <c:pt idx="2274">
                  <c:v>9.3928978885015795</c:v>
                </c:pt>
                <c:pt idx="2275">
                  <c:v>15.541272727850799</c:v>
                </c:pt>
                <c:pt idx="2276">
                  <c:v>28.003137811302199</c:v>
                </c:pt>
                <c:pt idx="2277">
                  <c:v>35.697230996948299</c:v>
                </c:pt>
                <c:pt idx="2278">
                  <c:v>14.632105931959099</c:v>
                </c:pt>
                <c:pt idx="2279">
                  <c:v>32.291322504525297</c:v>
                </c:pt>
                <c:pt idx="2280">
                  <c:v>23.101943039460501</c:v>
                </c:pt>
                <c:pt idx="2281">
                  <c:v>30.471371157437201</c:v>
                </c:pt>
                <c:pt idx="2282">
                  <c:v>11.726490372698899</c:v>
                </c:pt>
                <c:pt idx="2283">
                  <c:v>14.780794072069501</c:v>
                </c:pt>
                <c:pt idx="2284">
                  <c:v>16.965698416156499</c:v>
                </c:pt>
                <c:pt idx="2285">
                  <c:v>14.6377981709796</c:v>
                </c:pt>
                <c:pt idx="2286">
                  <c:v>10.2509318344069</c:v>
                </c:pt>
                <c:pt idx="2287">
                  <c:v>26.0059913069963</c:v>
                </c:pt>
                <c:pt idx="2288">
                  <c:v>44.695801122648099</c:v>
                </c:pt>
                <c:pt idx="2289">
                  <c:v>32.908805925861103</c:v>
                </c:pt>
                <c:pt idx="2290">
                  <c:v>18.4282571876163</c:v>
                </c:pt>
                <c:pt idx="2291">
                  <c:v>16.919236138256899</c:v>
                </c:pt>
                <c:pt idx="2292">
                  <c:v>20.241828997524301</c:v>
                </c:pt>
                <c:pt idx="2293">
                  <c:v>37.543181477571899</c:v>
                </c:pt>
                <c:pt idx="2294">
                  <c:v>16.484679709119298</c:v>
                </c:pt>
                <c:pt idx="2295">
                  <c:v>17.2507270907684</c:v>
                </c:pt>
                <c:pt idx="2296">
                  <c:v>21.7238877525769</c:v>
                </c:pt>
                <c:pt idx="2297">
                  <c:v>39.207136690157903</c:v>
                </c:pt>
                <c:pt idx="2298">
                  <c:v>14.326593744146001</c:v>
                </c:pt>
                <c:pt idx="2299">
                  <c:v>26.5454773277255</c:v>
                </c:pt>
                <c:pt idx="2300">
                  <c:v>22.3609129952453</c:v>
                </c:pt>
                <c:pt idx="2301">
                  <c:v>26.0774895908635</c:v>
                </c:pt>
                <c:pt idx="2302">
                  <c:v>10.621446856514501</c:v>
                </c:pt>
                <c:pt idx="2303">
                  <c:v>16.1132576654995</c:v>
                </c:pt>
                <c:pt idx="2304">
                  <c:v>25.559040975486301</c:v>
                </c:pt>
                <c:pt idx="2305">
                  <c:v>16.646243236200402</c:v>
                </c:pt>
                <c:pt idx="2306">
                  <c:v>10.5954459894722</c:v>
                </c:pt>
                <c:pt idx="2307">
                  <c:v>28.287429940918098</c:v>
                </c:pt>
                <c:pt idx="2308">
                  <c:v>47.653419082681602</c:v>
                </c:pt>
                <c:pt idx="2309">
                  <c:v>19.798658843362901</c:v>
                </c:pt>
                <c:pt idx="2310">
                  <c:v>12.8250336721228</c:v>
                </c:pt>
                <c:pt idx="2311">
                  <c:v>17.855210945336498</c:v>
                </c:pt>
                <c:pt idx="2312">
                  <c:v>17.219209536573999</c:v>
                </c:pt>
                <c:pt idx="2313">
                  <c:v>33.6497858981352</c:v>
                </c:pt>
                <c:pt idx="2314">
                  <c:v>12.2725119140306</c:v>
                </c:pt>
                <c:pt idx="2315">
                  <c:v>18.310199115430802</c:v>
                </c:pt>
                <c:pt idx="2316">
                  <c:v>25.1495239861265</c:v>
                </c:pt>
                <c:pt idx="2317">
                  <c:v>42.043336977602799</c:v>
                </c:pt>
                <c:pt idx="2318">
                  <c:v>24.408635926053101</c:v>
                </c:pt>
                <c:pt idx="2319">
                  <c:v>30.7248647093421</c:v>
                </c:pt>
                <c:pt idx="2320">
                  <c:v>22.276409510669101</c:v>
                </c:pt>
                <c:pt idx="2321">
                  <c:v>27.9234400714872</c:v>
                </c:pt>
                <c:pt idx="2322">
                  <c:v>10.146927699549</c:v>
                </c:pt>
                <c:pt idx="2323">
                  <c:v>15.1057852411972</c:v>
                </c:pt>
                <c:pt idx="2324">
                  <c:v>18.6882671914166</c:v>
                </c:pt>
                <c:pt idx="2325">
                  <c:v>15.528273827727499</c:v>
                </c:pt>
                <c:pt idx="2326">
                  <c:v>9.1848896187858102</c:v>
                </c:pt>
                <c:pt idx="2327">
                  <c:v>27.065463331658702</c:v>
                </c:pt>
                <c:pt idx="2328">
                  <c:v>43.5582558559719</c:v>
                </c:pt>
                <c:pt idx="2329">
                  <c:v>29.112907763827199</c:v>
                </c:pt>
                <c:pt idx="2330">
                  <c:v>15.3081331418798</c:v>
                </c:pt>
                <c:pt idx="2331">
                  <c:v>15.671269728817499</c:v>
                </c:pt>
                <c:pt idx="2332">
                  <c:v>15.691647930819601</c:v>
                </c:pt>
                <c:pt idx="2333">
                  <c:v>34.865253390655297</c:v>
                </c:pt>
                <c:pt idx="2334">
                  <c:v>11.0114618622148</c:v>
                </c:pt>
                <c:pt idx="2335">
                  <c:v>14.858792139320601</c:v>
                </c:pt>
                <c:pt idx="2336">
                  <c:v>23.5504606626948</c:v>
                </c:pt>
                <c:pt idx="2337">
                  <c:v>45.024479484180297</c:v>
                </c:pt>
                <c:pt idx="2338">
                  <c:v>15.483639661103799</c:v>
                </c:pt>
                <c:pt idx="2339">
                  <c:v>34.800255556816403</c:v>
                </c:pt>
                <c:pt idx="2340">
                  <c:v>22.932936070308099</c:v>
                </c:pt>
                <c:pt idx="2341">
                  <c:v>30.984857377986401</c:v>
                </c:pt>
                <c:pt idx="2342">
                  <c:v>11.550983186786</c:v>
                </c:pt>
                <c:pt idx="2343">
                  <c:v>14.5143009533968</c:v>
                </c:pt>
                <c:pt idx="2344">
                  <c:v>17.524721057698201</c:v>
                </c:pt>
                <c:pt idx="2345">
                  <c:v>14.013814966259799</c:v>
                </c:pt>
                <c:pt idx="2346">
                  <c:v>8.7428715456231405</c:v>
                </c:pt>
                <c:pt idx="2347">
                  <c:v>25.9474932565413</c:v>
                </c:pt>
                <c:pt idx="2348">
                  <c:v>42.823726695206098</c:v>
                </c:pt>
                <c:pt idx="2349">
                  <c:v>10.796401525258499</c:v>
                </c:pt>
                <c:pt idx="2350">
                  <c:v>9.6139065917384698</c:v>
                </c:pt>
                <c:pt idx="2351">
                  <c:v>16.971234405328001</c:v>
                </c:pt>
                <c:pt idx="2352">
                  <c:v>20.306831831818801</c:v>
                </c:pt>
                <c:pt idx="2353">
                  <c:v>35.021248858512998</c:v>
                </c:pt>
                <c:pt idx="2354">
                  <c:v>10.3354353189831</c:v>
                </c:pt>
                <c:pt idx="2355">
                  <c:v>15.2877798425904</c:v>
                </c:pt>
                <c:pt idx="2356">
                  <c:v>22.8549334691814</c:v>
                </c:pt>
                <c:pt idx="2357">
                  <c:v>41.638071008553503</c:v>
                </c:pt>
                <c:pt idx="2358">
                  <c:v>14.515101363580101</c:v>
                </c:pt>
                <c:pt idx="2359">
                  <c:v>32.7268106578234</c:v>
                </c:pt>
                <c:pt idx="2360">
                  <c:v>46.431370331429299</c:v>
                </c:pt>
                <c:pt idx="2361">
                  <c:v>32.037828952620401</c:v>
                </c:pt>
                <c:pt idx="2362">
                  <c:v>9.1913898355463797</c:v>
                </c:pt>
                <c:pt idx="2363">
                  <c:v>16.769740453783101</c:v>
                </c:pt>
                <c:pt idx="2364">
                  <c:v>22.8159315019291</c:v>
                </c:pt>
                <c:pt idx="2365">
                  <c:v>16.4967475517266</c:v>
                </c:pt>
                <c:pt idx="2366">
                  <c:v>13.468559798240699</c:v>
                </c:pt>
                <c:pt idx="2367">
                  <c:v>25.590002503849799</c:v>
                </c:pt>
                <c:pt idx="2368">
                  <c:v>46.034854442279403</c:v>
                </c:pt>
                <c:pt idx="2369">
                  <c:v>14.0008147328476</c:v>
                </c:pt>
                <c:pt idx="2370">
                  <c:v>9.5684050744145406</c:v>
                </c:pt>
                <c:pt idx="2371">
                  <c:v>15.703768645736901</c:v>
                </c:pt>
                <c:pt idx="2372">
                  <c:v>14.040582873303499</c:v>
                </c:pt>
                <c:pt idx="2373">
                  <c:v>31.7908358507438</c:v>
                </c:pt>
                <c:pt idx="2374">
                  <c:v>10.3289351022225</c:v>
                </c:pt>
                <c:pt idx="2375">
                  <c:v>15.8922636971585</c:v>
                </c:pt>
                <c:pt idx="2376">
                  <c:v>23.758468932410601</c:v>
                </c:pt>
                <c:pt idx="2377">
                  <c:v>37.705676728813501</c:v>
                </c:pt>
                <c:pt idx="2378">
                  <c:v>27.2621084337759</c:v>
                </c:pt>
                <c:pt idx="2379">
                  <c:v>34.111273184968901</c:v>
                </c:pt>
                <c:pt idx="2380">
                  <c:v>19.611303971616401</c:v>
                </c:pt>
                <c:pt idx="2381">
                  <c:v>30.432372457133901</c:v>
                </c:pt>
                <c:pt idx="2382">
                  <c:v>12.038502777272599</c:v>
                </c:pt>
                <c:pt idx="2383">
                  <c:v>18.4726943666724</c:v>
                </c:pt>
                <c:pt idx="2384">
                  <c:v>19.1237850478187</c:v>
                </c:pt>
                <c:pt idx="2385">
                  <c:v>15.8922636971585</c:v>
                </c:pt>
                <c:pt idx="2386">
                  <c:v>12.649527152898701</c:v>
                </c:pt>
                <c:pt idx="2387">
                  <c:v>30.705365359190399</c:v>
                </c:pt>
                <c:pt idx="2388">
                  <c:v>41.790185563387901</c:v>
                </c:pt>
                <c:pt idx="2389">
                  <c:v>24.530531145832001</c:v>
                </c:pt>
                <c:pt idx="2390">
                  <c:v>12.188009096143301</c:v>
                </c:pt>
                <c:pt idx="2391">
                  <c:v>14.085312583482599</c:v>
                </c:pt>
                <c:pt idx="2392">
                  <c:v>17.108704518266599</c:v>
                </c:pt>
                <c:pt idx="2393">
                  <c:v>32.707311307671802</c:v>
                </c:pt>
                <c:pt idx="2394">
                  <c:v>10.0169226976488</c:v>
                </c:pt>
                <c:pt idx="2395">
                  <c:v>27.6374476026628</c:v>
                </c:pt>
                <c:pt idx="2396">
                  <c:v>43.597257823224197</c:v>
                </c:pt>
                <c:pt idx="2397">
                  <c:v>53.3377557637262</c:v>
                </c:pt>
                <c:pt idx="2398">
                  <c:v>34.483895256293799</c:v>
                </c:pt>
                <c:pt idx="2399">
                  <c:v>31.6478399496539</c:v>
                </c:pt>
                <c:pt idx="2400">
                  <c:v>23.283949775445102</c:v>
                </c:pt>
                <c:pt idx="2401">
                  <c:v>32.661812823984597</c:v>
                </c:pt>
                <c:pt idx="2402">
                  <c:v>12.441518883183001</c:v>
                </c:pt>
                <c:pt idx="2403">
                  <c:v>15.8532649968552</c:v>
                </c:pt>
                <c:pt idx="2404">
                  <c:v>19.845313108374398</c:v>
                </c:pt>
                <c:pt idx="2405">
                  <c:v>12.642351339237701</c:v>
                </c:pt>
                <c:pt idx="2406">
                  <c:v>9.5229028904017099</c:v>
                </c:pt>
                <c:pt idx="2407">
                  <c:v>25.784997338655302</c:v>
                </c:pt>
                <c:pt idx="2408">
                  <c:v>44.851807658279299</c:v>
                </c:pt>
                <c:pt idx="2409">
                  <c:v>10.3999120722636</c:v>
                </c:pt>
                <c:pt idx="2410">
                  <c:v>10.4134379201098</c:v>
                </c:pt>
                <c:pt idx="2411">
                  <c:v>17.354724958199501</c:v>
                </c:pt>
                <c:pt idx="2412">
                  <c:v>19.780310274079898</c:v>
                </c:pt>
                <c:pt idx="2413">
                  <c:v>38.466156717883699</c:v>
                </c:pt>
                <c:pt idx="2414">
                  <c:v>31.5522781633024</c:v>
                </c:pt>
                <c:pt idx="2415">
                  <c:v>29.021910796452801</c:v>
                </c:pt>
                <c:pt idx="2416">
                  <c:v>24.512498743458</c:v>
                </c:pt>
                <c:pt idx="2417">
                  <c:v>40.266608048175698</c:v>
                </c:pt>
                <c:pt idx="2418">
                  <c:v>13.819573503377701</c:v>
                </c:pt>
                <c:pt idx="2419">
                  <c:v>32.843807425377797</c:v>
                </c:pt>
                <c:pt idx="2420">
                  <c:v>18.519260888953099</c:v>
                </c:pt>
                <c:pt idx="2421">
                  <c:v>27.0849626818103</c:v>
                </c:pt>
                <c:pt idx="2422">
                  <c:v>9.9974213806783006</c:v>
                </c:pt>
                <c:pt idx="2423">
                  <c:v>16.802239370702502</c:v>
                </c:pt>
                <c:pt idx="2424">
                  <c:v>20.7813509887843</c:v>
                </c:pt>
                <c:pt idx="2425">
                  <c:v>30.419372890366098</c:v>
                </c:pt>
                <c:pt idx="2426">
                  <c:v>39.450092195741</c:v>
                </c:pt>
                <c:pt idx="2427">
                  <c:v>26.2464852921334</c:v>
                </c:pt>
                <c:pt idx="2428">
                  <c:v>45.293825064753101</c:v>
                </c:pt>
                <c:pt idx="2429">
                  <c:v>11.0758935440544</c:v>
                </c:pt>
                <c:pt idx="2430">
                  <c:v>9.6789094260329804</c:v>
                </c:pt>
                <c:pt idx="2431">
                  <c:v>16.4122497010916</c:v>
                </c:pt>
                <c:pt idx="2432">
                  <c:v>15.548642495398401</c:v>
                </c:pt>
                <c:pt idx="2433">
                  <c:v>33.909779233423997</c:v>
                </c:pt>
                <c:pt idx="2434">
                  <c:v>10.185929000112299</c:v>
                </c:pt>
                <c:pt idx="2435">
                  <c:v>17.686215244066599</c:v>
                </c:pt>
                <c:pt idx="2436">
                  <c:v>24.818011597959998</c:v>
                </c:pt>
                <c:pt idx="2437">
                  <c:v>40.097612346905798</c:v>
                </c:pt>
                <c:pt idx="2438">
                  <c:v>47.545881654339503</c:v>
                </c:pt>
                <c:pt idx="2439">
                  <c:v>38.117654838906503</c:v>
                </c:pt>
                <c:pt idx="2440">
                  <c:v>44.929810926095001</c:v>
                </c:pt>
                <c:pt idx="2441">
                  <c:v>30.841861476896501</c:v>
                </c:pt>
                <c:pt idx="2442">
                  <c:v>10.907457727357</c:v>
                </c:pt>
                <c:pt idx="2443">
                  <c:v>14.111311717018101</c:v>
                </c:pt>
                <c:pt idx="2444">
                  <c:v>20.0728226950608</c:v>
                </c:pt>
                <c:pt idx="2445">
                  <c:v>12.934843591445899</c:v>
                </c:pt>
                <c:pt idx="2446">
                  <c:v>10.029923131169999</c:v>
                </c:pt>
                <c:pt idx="2447">
                  <c:v>41.9110632439656</c:v>
                </c:pt>
                <c:pt idx="2448">
                  <c:v>44.708801556169199</c:v>
                </c:pt>
                <c:pt idx="2449">
                  <c:v>45.5054667878101</c:v>
                </c:pt>
                <c:pt idx="2450">
                  <c:v>19.7738107240082</c:v>
                </c:pt>
                <c:pt idx="2451">
                  <c:v>18.6286905011745</c:v>
                </c:pt>
                <c:pt idx="2452">
                  <c:v>15.4446383605405</c:v>
                </c:pt>
                <c:pt idx="2453">
                  <c:v>37.803173479571797</c:v>
                </c:pt>
                <c:pt idx="2454">
                  <c:v>11.3039742831957</c:v>
                </c:pt>
                <c:pt idx="2455">
                  <c:v>19.174674971998702</c:v>
                </c:pt>
                <c:pt idx="2456">
                  <c:v>20.8138520725871</c:v>
                </c:pt>
                <c:pt idx="2457">
                  <c:v>45.134977134995303</c:v>
                </c:pt>
                <c:pt idx="2458">
                  <c:v>19.676306139222</c:v>
                </c:pt>
                <c:pt idx="2459">
                  <c:v>36.574707086928399</c:v>
                </c:pt>
                <c:pt idx="2460">
                  <c:v>23.179946307276101</c:v>
                </c:pt>
                <c:pt idx="2461">
                  <c:v>31.517842948687299</c:v>
                </c:pt>
                <c:pt idx="2462">
                  <c:v>11.479480802419801</c:v>
                </c:pt>
                <c:pt idx="2463">
                  <c:v>15.03428695733</c:v>
                </c:pt>
                <c:pt idx="2464">
                  <c:v>19.097783514087499</c:v>
                </c:pt>
                <c:pt idx="2465">
                  <c:v>14.2673078515203</c:v>
                </c:pt>
                <c:pt idx="2466">
                  <c:v>10.2119305338435</c:v>
                </c:pt>
                <c:pt idx="2467">
                  <c:v>25.927993239745199</c:v>
                </c:pt>
                <c:pt idx="2468">
                  <c:v>44.3642880677927</c:v>
                </c:pt>
                <c:pt idx="2469">
                  <c:v>32.447318639027401</c:v>
                </c:pt>
                <c:pt idx="2470">
                  <c:v>21.697886885534601</c:v>
                </c:pt>
                <c:pt idx="2471">
                  <c:v>18.446695233136801</c:v>
                </c:pt>
                <c:pt idx="2472">
                  <c:v>17.765230411216699</c:v>
                </c:pt>
                <c:pt idx="2473">
                  <c:v>37.237689658595897</c:v>
                </c:pt>
                <c:pt idx="2474">
                  <c:v>16.263670339193499</c:v>
                </c:pt>
                <c:pt idx="2475">
                  <c:v>16.964735288588599</c:v>
                </c:pt>
                <c:pt idx="2476">
                  <c:v>20.911355990684399</c:v>
                </c:pt>
                <c:pt idx="2477">
                  <c:v>38.667650669428603</c:v>
                </c:pt>
                <c:pt idx="2478">
                  <c:v>12.571523885083099</c:v>
                </c:pt>
                <c:pt idx="2479">
                  <c:v>33.877279649860199</c:v>
                </c:pt>
                <c:pt idx="2480">
                  <c:v>22.523419747637099</c:v>
                </c:pt>
                <c:pt idx="2481">
                  <c:v>24.7970242645046</c:v>
                </c:pt>
                <c:pt idx="2482">
                  <c:v>10.7904538256669</c:v>
                </c:pt>
                <c:pt idx="2483">
                  <c:v>16.516246901878201</c:v>
                </c:pt>
                <c:pt idx="2484">
                  <c:v>20.404335083227199</c:v>
                </c:pt>
                <c:pt idx="2485">
                  <c:v>20.0781515288033</c:v>
                </c:pt>
                <c:pt idx="2486">
                  <c:v>10.2769327014491</c:v>
                </c:pt>
                <c:pt idx="2487">
                  <c:v>20.123650012490501</c:v>
                </c:pt>
                <c:pt idx="2488">
                  <c:v>49.941510049555099</c:v>
                </c:pt>
                <c:pt idx="2489">
                  <c:v>20.559138165788699</c:v>
                </c:pt>
                <c:pt idx="2490">
                  <c:v>9.7634122439202802</c:v>
                </c:pt>
                <c:pt idx="2491">
                  <c:v>16.1132583321439</c:v>
                </c:pt>
                <c:pt idx="2492">
                  <c:v>14.248590476330399</c:v>
                </c:pt>
                <c:pt idx="2493">
                  <c:v>34.228270619167802</c:v>
                </c:pt>
                <c:pt idx="2494">
                  <c:v>9.8999181292698708</c:v>
                </c:pt>
                <c:pt idx="2495">
                  <c:v>18.0177061965781</c:v>
                </c:pt>
                <c:pt idx="2496">
                  <c:v>23.953476768605299</c:v>
                </c:pt>
                <c:pt idx="2497">
                  <c:v>37.530181244159699</c:v>
                </c:pt>
                <c:pt idx="2498">
                  <c:v>17.7587308611451</c:v>
                </c:pt>
                <c:pt idx="2499">
                  <c:v>30.0553823542907</c:v>
                </c:pt>
                <c:pt idx="2500">
                  <c:v>20.560341618858502</c:v>
                </c:pt>
                <c:pt idx="2501">
                  <c:v>30.321875472963299</c:v>
                </c:pt>
                <c:pt idx="2502">
                  <c:v>9.2108904858280702</c:v>
                </c:pt>
                <c:pt idx="2503">
                  <c:v>17.049233139223499</c:v>
                </c:pt>
                <c:pt idx="2504">
                  <c:v>16.705688412356199</c:v>
                </c:pt>
                <c:pt idx="2505">
                  <c:v>13.545826562753399</c:v>
                </c:pt>
                <c:pt idx="2506">
                  <c:v>10.237931400885699</c:v>
                </c:pt>
                <c:pt idx="2507">
                  <c:v>24.205540643348801</c:v>
                </c:pt>
                <c:pt idx="2508">
                  <c:v>42.056695783948697</c:v>
                </c:pt>
                <c:pt idx="2509">
                  <c:v>22.983573367444901</c:v>
                </c:pt>
                <c:pt idx="2510">
                  <c:v>10.777452725456801</c:v>
                </c:pt>
                <c:pt idx="2511">
                  <c:v>15.8857639137746</c:v>
                </c:pt>
                <c:pt idx="2512">
                  <c:v>13.078544125851399</c:v>
                </c:pt>
                <c:pt idx="2513">
                  <c:v>41.404077473444701</c:v>
                </c:pt>
                <c:pt idx="2514">
                  <c:v>10.4134385867987</c:v>
                </c:pt>
                <c:pt idx="2515">
                  <c:v>15.2487811422871</c:v>
                </c:pt>
                <c:pt idx="2516">
                  <c:v>21.847392537716399</c:v>
                </c:pt>
                <c:pt idx="2517">
                  <c:v>46.395943111202499</c:v>
                </c:pt>
                <c:pt idx="2518">
                  <c:v>17.180207569321698</c:v>
                </c:pt>
                <c:pt idx="2519">
                  <c:v>51.803796885462397</c:v>
                </c:pt>
                <c:pt idx="2520">
                  <c:v>38.117539759559101</c:v>
                </c:pt>
                <c:pt idx="2521">
                  <c:v>35.4307378782756</c:v>
                </c:pt>
                <c:pt idx="2522">
                  <c:v>15.353634659203699</c:v>
                </c:pt>
                <c:pt idx="2523">
                  <c:v>16.646243902844802</c:v>
                </c:pt>
                <c:pt idx="2524">
                  <c:v>18.233249351421701</c:v>
                </c:pt>
                <c:pt idx="2525">
                  <c:v>19.207174555562599</c:v>
                </c:pt>
                <c:pt idx="2526">
                  <c:v>11.1219662138333</c:v>
                </c:pt>
                <c:pt idx="2527">
                  <c:v>44.549992630578899</c:v>
                </c:pt>
                <c:pt idx="2528">
                  <c:v>47.211401009518902</c:v>
                </c:pt>
                <c:pt idx="2529">
                  <c:v>14.0398140997954</c:v>
                </c:pt>
                <c:pt idx="2530">
                  <c:v>11.1674683978461</c:v>
                </c:pt>
                <c:pt idx="2531">
                  <c:v>17.101231406294598</c:v>
                </c:pt>
                <c:pt idx="2532">
                  <c:v>18.5452610893064</c:v>
                </c:pt>
                <c:pt idx="2533">
                  <c:v>36.880199572548896</c:v>
                </c:pt>
                <c:pt idx="2534">
                  <c:v>34.594399607912202</c:v>
                </c:pt>
                <c:pt idx="2535">
                  <c:v>15.2487811422871</c:v>
                </c:pt>
                <c:pt idx="2536">
                  <c:v>33.326849339335901</c:v>
                </c:pt>
                <c:pt idx="2537">
                  <c:v>48.885375480053099</c:v>
                </c:pt>
                <c:pt idx="2538">
                  <c:v>50.4225287565922</c:v>
                </c:pt>
                <c:pt idx="2539">
                  <c:v>35.281242193801802</c:v>
                </c:pt>
                <c:pt idx="2540">
                  <c:v>17.563723024950399</c:v>
                </c:pt>
                <c:pt idx="2541">
                  <c:v>32.037828952620401</c:v>
                </c:pt>
                <c:pt idx="2542">
                  <c:v>9.9194187795515703</c:v>
                </c:pt>
                <c:pt idx="2543">
                  <c:v>17.822712028417101</c:v>
                </c:pt>
                <c:pt idx="2544">
                  <c:v>37.448012766399003</c:v>
                </c:pt>
                <c:pt idx="2545">
                  <c:v>37.185690724880402</c:v>
                </c:pt>
                <c:pt idx="2546">
                  <c:v>12.948539123951299</c:v>
                </c:pt>
                <c:pt idx="2547">
                  <c:v>22.9640740172932</c:v>
                </c:pt>
                <c:pt idx="2548">
                  <c:v>46.522373366077098</c:v>
                </c:pt>
                <c:pt idx="2549">
                  <c:v>12.720349406488699</c:v>
                </c:pt>
                <c:pt idx="2550">
                  <c:v>10.1274270492673</c:v>
                </c:pt>
                <c:pt idx="2551">
                  <c:v>15.0927856744294</c:v>
                </c:pt>
                <c:pt idx="2552">
                  <c:v>14.4760993963278</c:v>
                </c:pt>
                <c:pt idx="2553">
                  <c:v>36.1262193668625</c:v>
                </c:pt>
                <c:pt idx="2554">
                  <c:v>8.8793774309727294</c:v>
                </c:pt>
                <c:pt idx="2555">
                  <c:v>18.219201481411901</c:v>
                </c:pt>
                <c:pt idx="2556">
                  <c:v>21.6393842680007</c:v>
                </c:pt>
                <c:pt idx="2557">
                  <c:v>41.514574457615197</c:v>
                </c:pt>
                <c:pt idx="2558">
                  <c:v>19.162785681693101</c:v>
                </c:pt>
                <c:pt idx="2559">
                  <c:v>34.059842949606903</c:v>
                </c:pt>
                <c:pt idx="2560">
                  <c:v>18.7174944524361</c:v>
                </c:pt>
                <c:pt idx="2561">
                  <c:v>31.686838649957199</c:v>
                </c:pt>
                <c:pt idx="2562">
                  <c:v>9.8739172622276303</c:v>
                </c:pt>
                <c:pt idx="2563">
                  <c:v>13.948815799132101</c:v>
                </c:pt>
                <c:pt idx="2564">
                  <c:v>17.999240214663601</c:v>
                </c:pt>
                <c:pt idx="2565">
                  <c:v>15.4047766101448</c:v>
                </c:pt>
                <c:pt idx="2566">
                  <c:v>9.4774013730777806</c:v>
                </c:pt>
                <c:pt idx="2567">
                  <c:v>23.087569901586999</c:v>
                </c:pt>
                <c:pt idx="2568">
                  <c:v>39.742604616721898</c:v>
                </c:pt>
                <c:pt idx="2569">
                  <c:v>28.404426708472499</c:v>
                </c:pt>
                <c:pt idx="2570">
                  <c:v>11.4989821193904</c:v>
                </c:pt>
                <c:pt idx="2571">
                  <c:v>15.541272727850799</c:v>
                </c:pt>
                <c:pt idx="2572">
                  <c:v>13.787072419574899</c:v>
                </c:pt>
                <c:pt idx="2573">
                  <c:v>32.1158276865159</c:v>
                </c:pt>
                <c:pt idx="2574">
                  <c:v>9.8414155117359208</c:v>
                </c:pt>
                <c:pt idx="2575">
                  <c:v>25.440506819376001</c:v>
                </c:pt>
                <c:pt idx="2576">
                  <c:v>21.496378832579399</c:v>
                </c:pt>
                <c:pt idx="2577">
                  <c:v>43.815512441688597</c:v>
                </c:pt>
                <c:pt idx="2578">
                  <c:v>11.927998425654099</c:v>
                </c:pt>
                <c:pt idx="2579">
                  <c:v>32.739810224591203</c:v>
                </c:pt>
                <c:pt idx="2580">
                  <c:v>22.906935203265899</c:v>
                </c:pt>
                <c:pt idx="2581">
                  <c:v>32.0313291692365</c:v>
                </c:pt>
                <c:pt idx="2582">
                  <c:v>17.921236946848001</c:v>
                </c:pt>
                <c:pt idx="2583">
                  <c:v>15.4892751274242</c:v>
                </c:pt>
                <c:pt idx="2584">
                  <c:v>18.649265224164299</c:v>
                </c:pt>
                <c:pt idx="2585">
                  <c:v>13.942316682392599</c:v>
                </c:pt>
                <c:pt idx="2586">
                  <c:v>10.1534279163095</c:v>
                </c:pt>
                <c:pt idx="2587">
                  <c:v>24.348536544438701</c:v>
                </c:pt>
                <c:pt idx="2588">
                  <c:v>45.9438507409427</c:v>
                </c:pt>
                <c:pt idx="2589">
                  <c:v>14.6767962046384</c:v>
                </c:pt>
                <c:pt idx="2590">
                  <c:v>10.634447290035601</c:v>
                </c:pt>
                <c:pt idx="2591">
                  <c:v>21.950101142962499</c:v>
                </c:pt>
                <c:pt idx="2592">
                  <c:v>21.671886018492401</c:v>
                </c:pt>
                <c:pt idx="2593">
                  <c:v>36.958196306510999</c:v>
                </c:pt>
                <c:pt idx="2594">
                  <c:v>19.507299836758499</c:v>
                </c:pt>
                <c:pt idx="2595">
                  <c:v>16.308253166949399</c:v>
                </c:pt>
                <c:pt idx="2596">
                  <c:v>23.303450425726801</c:v>
                </c:pt>
                <c:pt idx="2597">
                  <c:v>45.752460556331201</c:v>
                </c:pt>
                <c:pt idx="2598">
                  <c:v>17.3427136550246</c:v>
                </c:pt>
                <c:pt idx="2599">
                  <c:v>35.554234429213899</c:v>
                </c:pt>
                <c:pt idx="2600">
                  <c:v>23.4724573948792</c:v>
                </c:pt>
                <c:pt idx="2601">
                  <c:v>29.873387752897401</c:v>
                </c:pt>
                <c:pt idx="2602">
                  <c:v>10.4914411879254</c:v>
                </c:pt>
                <c:pt idx="2603">
                  <c:v>16.912737021517501</c:v>
                </c:pt>
                <c:pt idx="2604">
                  <c:v>31.012756838731299</c:v>
                </c:pt>
                <c:pt idx="2605">
                  <c:v>38.615652402357597</c:v>
                </c:pt>
                <c:pt idx="2606">
                  <c:v>14.7946126843509</c:v>
                </c:pt>
                <c:pt idx="2607">
                  <c:v>25.583502720466001</c:v>
                </c:pt>
                <c:pt idx="2608">
                  <c:v>46.697881218679001</c:v>
                </c:pt>
                <c:pt idx="2609">
                  <c:v>36.5097085864451</c:v>
                </c:pt>
                <c:pt idx="2610">
                  <c:v>10.263932267928</c:v>
                </c:pt>
                <c:pt idx="2611">
                  <c:v>15.5087744775759</c:v>
                </c:pt>
                <c:pt idx="2612">
                  <c:v>14.203088959006401</c:v>
                </c:pt>
                <c:pt idx="2613">
                  <c:v>36.626706020644001</c:v>
                </c:pt>
                <c:pt idx="2614">
                  <c:v>11.7134899391778</c:v>
                </c:pt>
                <c:pt idx="2615">
                  <c:v>16.542246035413701</c:v>
                </c:pt>
                <c:pt idx="2616">
                  <c:v>21.177866211245199</c:v>
                </c:pt>
                <c:pt idx="2617">
                  <c:v>40.708595984857801</c:v>
                </c:pt>
                <c:pt idx="2618">
                  <c:v>32.286807990757097</c:v>
                </c:pt>
                <c:pt idx="2619">
                  <c:v>51.030317996268899</c:v>
                </c:pt>
                <c:pt idx="2620">
                  <c:v>25.474537490910102</c:v>
                </c:pt>
                <c:pt idx="2621">
                  <c:v>29.990384520451801</c:v>
                </c:pt>
                <c:pt idx="2622">
                  <c:v>10.2184300839151</c:v>
                </c:pt>
                <c:pt idx="2623">
                  <c:v>14.553300320344601</c:v>
                </c:pt>
                <c:pt idx="2624">
                  <c:v>37.682021903157001</c:v>
                </c:pt>
                <c:pt idx="2625">
                  <c:v>47.3254181348982</c:v>
                </c:pt>
                <c:pt idx="2626">
                  <c:v>10.146927699549</c:v>
                </c:pt>
                <c:pt idx="2627">
                  <c:v>23.7050533229229</c:v>
                </c:pt>
                <c:pt idx="2628">
                  <c:v>41.172661637689998</c:v>
                </c:pt>
                <c:pt idx="2629">
                  <c:v>27.819442870700499</c:v>
                </c:pt>
                <c:pt idx="2630">
                  <c:v>13.5855643666197</c:v>
                </c:pt>
                <c:pt idx="2631">
                  <c:v>15.2227820087515</c:v>
                </c:pt>
                <c:pt idx="2632">
                  <c:v>37.669021469635901</c:v>
                </c:pt>
                <c:pt idx="2633">
                  <c:v>37.894171780235098</c:v>
                </c:pt>
                <c:pt idx="2634">
                  <c:v>9.6984100763146692</c:v>
                </c:pt>
                <c:pt idx="2635">
                  <c:v>13.7668211977388</c:v>
                </c:pt>
                <c:pt idx="2636">
                  <c:v>19.513800053519098</c:v>
                </c:pt>
                <c:pt idx="2637">
                  <c:v>43.724514807669799</c:v>
                </c:pt>
                <c:pt idx="2638">
                  <c:v>10.822954242780799</c:v>
                </c:pt>
                <c:pt idx="2639">
                  <c:v>36.633205804027902</c:v>
                </c:pt>
                <c:pt idx="2640">
                  <c:v>21.015360125542301</c:v>
                </c:pt>
                <c:pt idx="2641">
                  <c:v>33.337794295775403</c:v>
                </c:pt>
                <c:pt idx="2642">
                  <c:v>15.4446383605405</c:v>
                </c:pt>
                <c:pt idx="2643">
                  <c:v>15.307279192742101</c:v>
                </c:pt>
                <c:pt idx="2644">
                  <c:v>17.4597188900925</c:v>
                </c:pt>
                <c:pt idx="2645">
                  <c:v>14.7547942718895</c:v>
                </c:pt>
                <c:pt idx="2646">
                  <c:v>9.8479157284964902</c:v>
                </c:pt>
                <c:pt idx="2647">
                  <c:v>22.619582831369499</c:v>
                </c:pt>
                <c:pt idx="2648">
                  <c:v>46.645878817905597</c:v>
                </c:pt>
                <c:pt idx="2649">
                  <c:v>16.444749284655501</c:v>
                </c:pt>
                <c:pt idx="2650">
                  <c:v>9.7049096263863301</c:v>
                </c:pt>
                <c:pt idx="2651">
                  <c:v>16.5812454023615</c:v>
                </c:pt>
                <c:pt idx="2652">
                  <c:v>19.227789182676599</c:v>
                </c:pt>
                <c:pt idx="2653">
                  <c:v>35.222743476702298</c:v>
                </c:pt>
                <c:pt idx="2654">
                  <c:v>13.7090691517593</c:v>
                </c:pt>
                <c:pt idx="2655">
                  <c:v>15.3267792095382</c:v>
                </c:pt>
                <c:pt idx="2656">
                  <c:v>17.6547260595983</c:v>
                </c:pt>
                <c:pt idx="2657">
                  <c:v>43.893510508939698</c:v>
                </c:pt>
                <c:pt idx="2658">
                  <c:v>9.6399074587807192</c:v>
                </c:pt>
                <c:pt idx="2659">
                  <c:v>34.182771468836101</c:v>
                </c:pt>
                <c:pt idx="2660">
                  <c:v>15.9711592515905</c:v>
                </c:pt>
                <c:pt idx="2661">
                  <c:v>34.299768236390499</c:v>
                </c:pt>
                <c:pt idx="2662">
                  <c:v>15.6981488142691</c:v>
                </c:pt>
                <c:pt idx="2663">
                  <c:v>21.3001181380628</c:v>
                </c:pt>
                <c:pt idx="2664">
                  <c:v>19.253790049718798</c:v>
                </c:pt>
                <c:pt idx="2665">
                  <c:v>25.271511118106101</c:v>
                </c:pt>
                <c:pt idx="2666">
                  <c:v>12.2335106134672</c:v>
                </c:pt>
                <c:pt idx="2667">
                  <c:v>26.662474095279901</c:v>
                </c:pt>
                <c:pt idx="2668">
                  <c:v>45.872347689887597</c:v>
                </c:pt>
                <c:pt idx="2669">
                  <c:v>17.868211178748702</c:v>
                </c:pt>
                <c:pt idx="2670">
                  <c:v>16.6276851445406</c:v>
                </c:pt>
                <c:pt idx="2671">
                  <c:v>21.625109307190399</c:v>
                </c:pt>
                <c:pt idx="2672">
                  <c:v>19.624305071826399</c:v>
                </c:pt>
                <c:pt idx="2673">
                  <c:v>37.868171980055102</c:v>
                </c:pt>
                <c:pt idx="2674">
                  <c:v>10.0754253151828</c:v>
                </c:pt>
                <c:pt idx="2675">
                  <c:v>16.5812447357171</c:v>
                </c:pt>
                <c:pt idx="2676">
                  <c:v>20.209327913721399</c:v>
                </c:pt>
                <c:pt idx="2677">
                  <c:v>40.097612346905798</c:v>
                </c:pt>
                <c:pt idx="2678">
                  <c:v>20.495339451252899</c:v>
                </c:pt>
                <c:pt idx="2679">
                  <c:v>34.611759838750402</c:v>
                </c:pt>
                <c:pt idx="2680">
                  <c:v>18.0928535611257</c:v>
                </c:pt>
                <c:pt idx="2681">
                  <c:v>40.584485150123903</c:v>
                </c:pt>
                <c:pt idx="2682">
                  <c:v>32.039798420477901</c:v>
                </c:pt>
                <c:pt idx="2683">
                  <c:v>14.9627886734628</c:v>
                </c:pt>
                <c:pt idx="2684">
                  <c:v>14.8141133346326</c:v>
                </c:pt>
                <c:pt idx="2685">
                  <c:v>17.926709229203698</c:v>
                </c:pt>
                <c:pt idx="2686">
                  <c:v>10.374436619546399</c:v>
                </c:pt>
                <c:pt idx="2687">
                  <c:v>22.249092511910199</c:v>
                </c:pt>
                <c:pt idx="2688">
                  <c:v>40.386130076150899</c:v>
                </c:pt>
                <c:pt idx="2689">
                  <c:v>23.0940703516154</c:v>
                </c:pt>
                <c:pt idx="2690">
                  <c:v>12.831534555572301</c:v>
                </c:pt>
                <c:pt idx="2691">
                  <c:v>15.027786507301601</c:v>
                </c:pt>
                <c:pt idx="2692">
                  <c:v>12.695029336911601</c:v>
                </c:pt>
                <c:pt idx="2693">
                  <c:v>37.835673063135701</c:v>
                </c:pt>
                <c:pt idx="2694">
                  <c:v>9.1826522095634004</c:v>
                </c:pt>
                <c:pt idx="2695">
                  <c:v>100</c:v>
                </c:pt>
                <c:pt idx="2696">
                  <c:v>16.041670334066801</c:v>
                </c:pt>
                <c:pt idx="2697">
                  <c:v>0</c:v>
                </c:pt>
                <c:pt idx="2698">
                  <c:v>14.7934126825365</c:v>
                </c:pt>
                <c:pt idx="2699">
                  <c:v>100</c:v>
                </c:pt>
                <c:pt idx="2700">
                  <c:v>47.345631793025198</c:v>
                </c:pt>
                <c:pt idx="2701">
                  <c:v>100</c:v>
                </c:pt>
                <c:pt idx="2702">
                  <c:v>15.8011202240448</c:v>
                </c:pt>
                <c:pt idx="2703">
                  <c:v>100</c:v>
                </c:pt>
                <c:pt idx="2704">
                  <c:v>37.307559511902298</c:v>
                </c:pt>
                <c:pt idx="2705">
                  <c:v>0</c:v>
                </c:pt>
                <c:pt idx="2706">
                  <c:v>21.7823551376942</c:v>
                </c:pt>
                <c:pt idx="2707">
                  <c:v>67.493498699739902</c:v>
                </c:pt>
                <c:pt idx="2708">
                  <c:v>33.959368540374697</c:v>
                </c:pt>
                <c:pt idx="2709">
                  <c:v>100</c:v>
                </c:pt>
                <c:pt idx="2710">
                  <c:v>14.344820297392801</c:v>
                </c:pt>
                <c:pt idx="2711">
                  <c:v>100</c:v>
                </c:pt>
                <c:pt idx="2712">
                  <c:v>14.4228359005134</c:v>
                </c:pt>
                <c:pt idx="2713">
                  <c:v>34.986997399479797</c:v>
                </c:pt>
                <c:pt idx="2714">
                  <c:v>15.944150163366</c:v>
                </c:pt>
                <c:pt idx="2715">
                  <c:v>0</c:v>
                </c:pt>
                <c:pt idx="2716">
                  <c:v>18.843748082949901</c:v>
                </c:pt>
                <c:pt idx="2717">
                  <c:v>2.4804960992198399</c:v>
                </c:pt>
                <c:pt idx="2718">
                  <c:v>11.971830366073201</c:v>
                </c:pt>
                <c:pt idx="2719">
                  <c:v>100</c:v>
                </c:pt>
                <c:pt idx="2720">
                  <c:v>24.896497966259901</c:v>
                </c:pt>
                <c:pt idx="2721">
                  <c:v>100</c:v>
                </c:pt>
                <c:pt idx="2722">
                  <c:v>44.771100220043998</c:v>
                </c:pt>
                <c:pt idx="2723">
                  <c:v>0</c:v>
                </c:pt>
                <c:pt idx="2724">
                  <c:v>12.0563472694538</c:v>
                </c:pt>
                <c:pt idx="2725">
                  <c:v>0</c:v>
                </c:pt>
                <c:pt idx="2726">
                  <c:v>10.034430219377199</c:v>
                </c:pt>
                <c:pt idx="2727">
                  <c:v>2.4804960992198399</c:v>
                </c:pt>
                <c:pt idx="2728">
                  <c:v>17.504472227778798</c:v>
                </c:pt>
                <c:pt idx="2729">
                  <c:v>100</c:v>
                </c:pt>
                <c:pt idx="2730">
                  <c:v>17.6084936987397</c:v>
                </c:pt>
                <c:pt idx="2731">
                  <c:v>0</c:v>
                </c:pt>
                <c:pt idx="2732">
                  <c:v>36.611916383276601</c:v>
                </c:pt>
                <c:pt idx="2733">
                  <c:v>0</c:v>
                </c:pt>
                <c:pt idx="2734">
                  <c:v>9.2645107045595303</c:v>
                </c:pt>
                <c:pt idx="2735">
                  <c:v>2.5</c:v>
                </c:pt>
                <c:pt idx="2736">
                  <c:v>18.528478</c:v>
                </c:pt>
                <c:pt idx="2737">
                  <c:v>14.082449333333299</c:v>
                </c:pt>
                <c:pt idx="2738">
                  <c:v>43.4691373333333</c:v>
                </c:pt>
                <c:pt idx="2739">
                  <c:v>9.61692066666666</c:v>
                </c:pt>
                <c:pt idx="2740">
                  <c:v>31.1710586666666</c:v>
                </c:pt>
                <c:pt idx="2741">
                  <c:v>19.704985333333301</c:v>
                </c:pt>
                <c:pt idx="2742">
                  <c:v>30.6575559999999</c:v>
                </c:pt>
                <c:pt idx="2743">
                  <c:v>13.061942666666599</c:v>
                </c:pt>
                <c:pt idx="2744">
                  <c:v>16.214462666666599</c:v>
                </c:pt>
                <c:pt idx="2745">
                  <c:v>20.296489333333302</c:v>
                </c:pt>
                <c:pt idx="2746">
                  <c:v>22.773004666666601</c:v>
                </c:pt>
                <c:pt idx="2747">
                  <c:v>13.1984433333333</c:v>
                </c:pt>
                <c:pt idx="2748">
                  <c:v>20.2314886666666</c:v>
                </c:pt>
                <c:pt idx="2749">
                  <c:v>47.7591653333333</c:v>
                </c:pt>
                <c:pt idx="2750">
                  <c:v>15.6619593333333</c:v>
                </c:pt>
                <c:pt idx="2751">
                  <c:v>9.9029226666666599</c:v>
                </c:pt>
                <c:pt idx="2752">
                  <c:v>19.672484666666598</c:v>
                </c:pt>
                <c:pt idx="2753">
                  <c:v>19.061481333333301</c:v>
                </c:pt>
                <c:pt idx="2754">
                  <c:v>40.888621333333298</c:v>
                </c:pt>
                <c:pt idx="2755">
                  <c:v>11.467938859617201</c:v>
                </c:pt>
                <c:pt idx="2756">
                  <c:v>19.76500883245</c:v>
                </c:pt>
                <c:pt idx="2757">
                  <c:v>22.7704293179163</c:v>
                </c:pt>
                <c:pt idx="2758">
                  <c:v>43.5035208393288</c:v>
                </c:pt>
                <c:pt idx="2759">
                  <c:v>22.4324160463004</c:v>
                </c:pt>
                <c:pt idx="2760">
                  <c:v>39.863618811796997</c:v>
                </c:pt>
                <c:pt idx="2761">
                  <c:v>21.5223803663106</c:v>
                </c:pt>
                <c:pt idx="2762">
                  <c:v>31.140852845844101</c:v>
                </c:pt>
                <c:pt idx="2763">
                  <c:v>12.708029770432701</c:v>
                </c:pt>
                <c:pt idx="2764">
                  <c:v>15.846765213471301</c:v>
                </c:pt>
                <c:pt idx="2765">
                  <c:v>16.738189496158999</c:v>
                </c:pt>
                <c:pt idx="2766">
                  <c:v>23.484060021226298</c:v>
                </c:pt>
                <c:pt idx="2767">
                  <c:v>10.439438787152</c:v>
                </c:pt>
                <c:pt idx="2768">
                  <c:v>23.685554639415699</c:v>
                </c:pt>
                <c:pt idx="2769">
                  <c:v>41.874689047964097</c:v>
                </c:pt>
                <c:pt idx="2770">
                  <c:v>29.509397216821998</c:v>
                </c:pt>
                <c:pt idx="2771">
                  <c:v>13.611565233661899</c:v>
                </c:pt>
                <c:pt idx="2772">
                  <c:v>17.1532303400102</c:v>
                </c:pt>
                <c:pt idx="2773">
                  <c:v>14.768611150619799</c:v>
                </c:pt>
                <c:pt idx="2774">
                  <c:v>38.297161016613799</c:v>
                </c:pt>
                <c:pt idx="2775">
                  <c:v>10.4589401041226</c:v>
                </c:pt>
                <c:pt idx="2776">
                  <c:v>16.301752716921101</c:v>
                </c:pt>
                <c:pt idx="2777">
                  <c:v>15.2691311746275</c:v>
                </c:pt>
                <c:pt idx="2778">
                  <c:v>44.1275040440485</c:v>
                </c:pt>
                <c:pt idx="2779">
                  <c:v>10.4719405376437</c:v>
                </c:pt>
                <c:pt idx="2780">
                  <c:v>35.924724748673199</c:v>
                </c:pt>
                <c:pt idx="2781">
                  <c:v>24.070481336984301</c:v>
                </c:pt>
                <c:pt idx="2782">
                  <c:v>34.663758772465897</c:v>
                </c:pt>
                <c:pt idx="2783">
                  <c:v>29.530698083678701</c:v>
                </c:pt>
                <c:pt idx="2784">
                  <c:v>36.815201072065598</c:v>
                </c:pt>
                <c:pt idx="2785">
                  <c:v>14.183588308724801</c:v>
                </c:pt>
                <c:pt idx="2786">
                  <c:v>22.314091012393501</c:v>
                </c:pt>
                <c:pt idx="2787">
                  <c:v>12.643026936138201</c:v>
                </c:pt>
                <c:pt idx="2788">
                  <c:v>21.475613622716601</c:v>
                </c:pt>
                <c:pt idx="2789">
                  <c:v>47.523413414092602</c:v>
                </c:pt>
                <c:pt idx="2790">
                  <c:v>28.391427808349199</c:v>
                </c:pt>
                <c:pt idx="2791">
                  <c:v>11.2974733997463</c:v>
                </c:pt>
                <c:pt idx="2792">
                  <c:v>17.2377275240007</c:v>
                </c:pt>
                <c:pt idx="2793">
                  <c:v>18.909275894653401</c:v>
                </c:pt>
                <c:pt idx="2794">
                  <c:v>36.613706453876198</c:v>
                </c:pt>
                <c:pt idx="2795">
                  <c:v>21.0153594588534</c:v>
                </c:pt>
                <c:pt idx="2796">
                  <c:v>16.223755316314399</c:v>
                </c:pt>
                <c:pt idx="2797">
                  <c:v>17.141205602069402</c:v>
                </c:pt>
                <c:pt idx="2798">
                  <c:v>42.327052047112097</c:v>
                </c:pt>
                <c:pt idx="2799">
                  <c:v>12.2140099631855</c:v>
                </c:pt>
                <c:pt idx="2800">
                  <c:v>32.2458240208381</c:v>
                </c:pt>
                <c:pt idx="2801">
                  <c:v>22.1334040752478</c:v>
                </c:pt>
                <c:pt idx="2802">
                  <c:v>51.140814980439401</c:v>
                </c:pt>
                <c:pt idx="2803">
                  <c:v>16.783691680171799</c:v>
                </c:pt>
                <c:pt idx="2804">
                  <c:v>17.081732056143</c:v>
                </c:pt>
                <c:pt idx="2805">
                  <c:v>17.9732386809325</c:v>
                </c:pt>
                <c:pt idx="2806">
                  <c:v>24.7255259806374</c:v>
                </c:pt>
                <c:pt idx="2807">
                  <c:v>11.3754766675619</c:v>
                </c:pt>
                <c:pt idx="2808">
                  <c:v>20.422642048082601</c:v>
                </c:pt>
                <c:pt idx="2809">
                  <c:v>48.199440624013299</c:v>
                </c:pt>
                <c:pt idx="2810">
                  <c:v>14.4363028861458</c:v>
                </c:pt>
                <c:pt idx="2811">
                  <c:v>10.4654403208832</c:v>
                </c:pt>
                <c:pt idx="2812">
                  <c:v>15.1317843747327</c:v>
                </c:pt>
                <c:pt idx="2813">
                  <c:v>12.80553368853</c:v>
                </c:pt>
                <c:pt idx="2814">
                  <c:v>38.719649603144198</c:v>
                </c:pt>
                <c:pt idx="2815">
                  <c:v>12.766531721277699</c:v>
                </c:pt>
                <c:pt idx="2816">
                  <c:v>16.912736354873001</c:v>
                </c:pt>
                <c:pt idx="2817">
                  <c:v>20.222328347242598</c:v>
                </c:pt>
                <c:pt idx="2818">
                  <c:v>44.432995863024502</c:v>
                </c:pt>
                <c:pt idx="2819">
                  <c:v>12.1685077791727</c:v>
                </c:pt>
                <c:pt idx="2820">
                  <c:v>31.075855012005299</c:v>
                </c:pt>
                <c:pt idx="2821">
                  <c:v>16.924547300051</c:v>
                </c:pt>
                <c:pt idx="2822">
                  <c:v>33.980661973829299</c:v>
                </c:pt>
                <c:pt idx="2823">
                  <c:v>16.809692547214102</c:v>
                </c:pt>
                <c:pt idx="2824">
                  <c:v>16.516246901878201</c:v>
                </c:pt>
                <c:pt idx="2825">
                  <c:v>14.053583306824599</c:v>
                </c:pt>
                <c:pt idx="2826">
                  <c:v>21.794105008460399</c:v>
                </c:pt>
                <c:pt idx="2827">
                  <c:v>11.7654916732623</c:v>
                </c:pt>
                <c:pt idx="2828">
                  <c:v>24.8425234148363</c:v>
                </c:pt>
                <c:pt idx="2829">
                  <c:v>45.6383385531296</c:v>
                </c:pt>
                <c:pt idx="2830">
                  <c:v>23.6465552724679</c:v>
                </c:pt>
                <c:pt idx="2831">
                  <c:v>17.2777108207301</c:v>
                </c:pt>
                <c:pt idx="2832">
                  <c:v>19.6101637919413</c:v>
                </c:pt>
                <c:pt idx="2833">
                  <c:v>13.4230582809168</c:v>
                </c:pt>
                <c:pt idx="2834">
                  <c:v>42.483048181614201</c:v>
                </c:pt>
                <c:pt idx="2835">
                  <c:v>13.6310665506325</c:v>
                </c:pt>
                <c:pt idx="2836">
                  <c:v>16.379750117527699</c:v>
                </c:pt>
                <c:pt idx="2837">
                  <c:v>15.3601355426532</c:v>
                </c:pt>
                <c:pt idx="2838">
                  <c:v>46.967927382206703</c:v>
                </c:pt>
                <c:pt idx="2839">
                  <c:v>14.4045970119616</c:v>
                </c:pt>
                <c:pt idx="2840">
                  <c:v>33.636786331367503</c:v>
                </c:pt>
                <c:pt idx="2841">
                  <c:v>23.303450425726801</c:v>
                </c:pt>
                <c:pt idx="2842">
                  <c:v>34.6052600553665</c:v>
                </c:pt>
                <c:pt idx="2843">
                  <c:v>31.3572709937967</c:v>
                </c:pt>
                <c:pt idx="2844">
                  <c:v>16.412250367736</c:v>
                </c:pt>
                <c:pt idx="2845">
                  <c:v>12.2855123475517</c:v>
                </c:pt>
                <c:pt idx="2846">
                  <c:v>19.8506577770784</c:v>
                </c:pt>
                <c:pt idx="2847">
                  <c:v>10.2769327014491</c:v>
                </c:pt>
                <c:pt idx="2848">
                  <c:v>20.5331390322531</c:v>
                </c:pt>
                <c:pt idx="2849">
                  <c:v>47.126897524942699</c:v>
                </c:pt>
                <c:pt idx="2850">
                  <c:v>16.659243469612601</c:v>
                </c:pt>
                <c:pt idx="2851">
                  <c:v>10.1599281330701</c:v>
                </c:pt>
                <c:pt idx="2852">
                  <c:v>16.776240237166999</c:v>
                </c:pt>
                <c:pt idx="2853">
                  <c:v>18.512760005503601</c:v>
                </c:pt>
                <c:pt idx="2854">
                  <c:v>33.682285481699097</c:v>
                </c:pt>
                <c:pt idx="2855">
                  <c:v>19.156285464932601</c:v>
                </c:pt>
                <c:pt idx="2856">
                  <c:v>15.333278992922001</c:v>
                </c:pt>
                <c:pt idx="2857">
                  <c:v>16.205169055037398</c:v>
                </c:pt>
                <c:pt idx="2858">
                  <c:v>48.833377212982001</c:v>
                </c:pt>
                <c:pt idx="2859">
                  <c:v>16.471678608909301</c:v>
                </c:pt>
                <c:pt idx="2860">
                  <c:v>32.7723098081551</c:v>
                </c:pt>
                <c:pt idx="2861">
                  <c:v>16.835693414256301</c:v>
                </c:pt>
                <c:pt idx="2862">
                  <c:v>45.836958406966097</c:v>
                </c:pt>
                <c:pt idx="2863">
                  <c:v>19.299291567042701</c:v>
                </c:pt>
                <c:pt idx="2864">
                  <c:v>18.134702964132501</c:v>
                </c:pt>
                <c:pt idx="2865">
                  <c:v>17.570223241710998</c:v>
                </c:pt>
                <c:pt idx="2866">
                  <c:v>25.440506819376001</c:v>
                </c:pt>
                <c:pt idx="2867">
                  <c:v>11.596485370798799</c:v>
                </c:pt>
                <c:pt idx="2868">
                  <c:v>22.4505871300995</c:v>
                </c:pt>
                <c:pt idx="2869">
                  <c:v>46.158359894107903</c:v>
                </c:pt>
                <c:pt idx="2870">
                  <c:v>35.749229264019299</c:v>
                </c:pt>
                <c:pt idx="2871">
                  <c:v>12.175007995933299</c:v>
                </c:pt>
                <c:pt idx="2872">
                  <c:v>14.618298154183501</c:v>
                </c:pt>
                <c:pt idx="2873">
                  <c:v>14.508601146819499</c:v>
                </c:pt>
                <c:pt idx="2874">
                  <c:v>35.125246725944102</c:v>
                </c:pt>
                <c:pt idx="2875">
                  <c:v>11.102465563551601</c:v>
                </c:pt>
                <c:pt idx="2876">
                  <c:v>17.114230973062401</c:v>
                </c:pt>
                <c:pt idx="2877">
                  <c:v>19.7218083232348</c:v>
                </c:pt>
                <c:pt idx="2878">
                  <c:v>41.163583488307601</c:v>
                </c:pt>
                <c:pt idx="2879">
                  <c:v>27.502617787294401</c:v>
                </c:pt>
                <c:pt idx="2880">
                  <c:v>39.759621611010402</c:v>
                </c:pt>
                <c:pt idx="2881">
                  <c:v>41.023155318819299</c:v>
                </c:pt>
                <c:pt idx="2882">
                  <c:v>33.922778133547403</c:v>
                </c:pt>
                <c:pt idx="2883">
                  <c:v>9.4904018065989106</c:v>
                </c:pt>
                <c:pt idx="2884">
                  <c:v>17.738214177782101</c:v>
                </c:pt>
                <c:pt idx="2885">
                  <c:v>12.129506478609301</c:v>
                </c:pt>
                <c:pt idx="2886">
                  <c:v>19.103177354776001</c:v>
                </c:pt>
                <c:pt idx="2887">
                  <c:v>11.4144786348142</c:v>
                </c:pt>
                <c:pt idx="2888">
                  <c:v>22.684580665208301</c:v>
                </c:pt>
                <c:pt idx="2889">
                  <c:v>43.194241717313702</c:v>
                </c:pt>
                <c:pt idx="2890">
                  <c:v>31.914332401682099</c:v>
                </c:pt>
                <c:pt idx="2891">
                  <c:v>14.3330946275955</c:v>
                </c:pt>
                <c:pt idx="2892">
                  <c:v>15.781766712988</c:v>
                </c:pt>
                <c:pt idx="2893">
                  <c:v>21.223367728569102</c:v>
                </c:pt>
                <c:pt idx="2894">
                  <c:v>49.158369048754103</c:v>
                </c:pt>
                <c:pt idx="2895">
                  <c:v>30.382231812823498</c:v>
                </c:pt>
                <c:pt idx="2896">
                  <c:v>17.46522194237</c:v>
                </c:pt>
                <c:pt idx="2897">
                  <c:v>16.647185794822299</c:v>
                </c:pt>
                <c:pt idx="2898">
                  <c:v>46.246446760084297</c:v>
                </c:pt>
                <c:pt idx="2899">
                  <c:v>15.1781281399797</c:v>
                </c:pt>
                <c:pt idx="2900">
                  <c:v>36.782701488501701</c:v>
                </c:pt>
                <c:pt idx="2901">
                  <c:v>22.295910827639698</c:v>
                </c:pt>
                <c:pt idx="2902">
                  <c:v>36.061220866379202</c:v>
                </c:pt>
                <c:pt idx="2903">
                  <c:v>23.023939771644901</c:v>
                </c:pt>
                <c:pt idx="2904">
                  <c:v>16.243253999821601</c:v>
                </c:pt>
                <c:pt idx="2905">
                  <c:v>13.559563499577401</c:v>
                </c:pt>
                <c:pt idx="2906">
                  <c:v>20.169149162822201</c:v>
                </c:pt>
                <c:pt idx="2907">
                  <c:v>9.7959133277231007</c:v>
                </c:pt>
                <c:pt idx="2908">
                  <c:v>18.635190284558401</c:v>
                </c:pt>
                <c:pt idx="2909">
                  <c:v>48.329445625913401</c:v>
                </c:pt>
                <c:pt idx="2910">
                  <c:v>18.492193716824001</c:v>
                </c:pt>
                <c:pt idx="2911">
                  <c:v>11.089465130030501</c:v>
                </c:pt>
                <c:pt idx="2912">
                  <c:v>17.842211378568699</c:v>
                </c:pt>
                <c:pt idx="2913">
                  <c:v>17.908236513326901</c:v>
                </c:pt>
                <c:pt idx="2914">
                  <c:v>35.339740244256703</c:v>
                </c:pt>
                <c:pt idx="2915">
                  <c:v>13.4360587144379</c:v>
                </c:pt>
                <c:pt idx="2916">
                  <c:v>15.833765646703499</c:v>
                </c:pt>
                <c:pt idx="2917">
                  <c:v>14.859614851956501</c:v>
                </c:pt>
                <c:pt idx="2918">
                  <c:v>47.864903488983003</c:v>
                </c:pt>
                <c:pt idx="2919">
                  <c:v>13.026542391766901</c:v>
                </c:pt>
                <c:pt idx="2920">
                  <c:v>32.2848220544969</c:v>
                </c:pt>
                <c:pt idx="2921">
                  <c:v>19.0847830805664</c:v>
                </c:pt>
                <c:pt idx="2922">
                  <c:v>33.688785265082998</c:v>
                </c:pt>
                <c:pt idx="2923">
                  <c:v>10.6929492408806</c:v>
                </c:pt>
                <c:pt idx="2924">
                  <c:v>16.8087391540864</c:v>
                </c:pt>
                <c:pt idx="2925">
                  <c:v>18.74026959219</c:v>
                </c:pt>
                <c:pt idx="2926">
                  <c:v>23.9715464415955</c:v>
                </c:pt>
                <c:pt idx="2927">
                  <c:v>9.7244109433569204</c:v>
                </c:pt>
                <c:pt idx="2928">
                  <c:v>21.3001181380628</c:v>
                </c:pt>
                <c:pt idx="2929">
                  <c:v>46.346866846853104</c:v>
                </c:pt>
                <c:pt idx="2930">
                  <c:v>17.686215910710999</c:v>
                </c:pt>
                <c:pt idx="2931">
                  <c:v>9.26939243667311</c:v>
                </c:pt>
                <c:pt idx="2932">
                  <c:v>17.6927156940949</c:v>
                </c:pt>
                <c:pt idx="2933">
                  <c:v>11.212969915170101</c:v>
                </c:pt>
                <c:pt idx="2934">
                  <c:v>35.3722398278206</c:v>
                </c:pt>
                <c:pt idx="2935">
                  <c:v>11.8369947243174</c:v>
                </c:pt>
                <c:pt idx="2936">
                  <c:v>16.912736354873001</c:v>
                </c:pt>
                <c:pt idx="2937">
                  <c:v>19.039281563242501</c:v>
                </c:pt>
                <c:pt idx="2938">
                  <c:v>40.949089303350398</c:v>
                </c:pt>
                <c:pt idx="2939">
                  <c:v>28.438655001015398</c:v>
                </c:pt>
                <c:pt idx="2940">
                  <c:v>30.204878705409001</c:v>
                </c:pt>
                <c:pt idx="2941">
                  <c:v>19.481298969716299</c:v>
                </c:pt>
                <c:pt idx="2942">
                  <c:v>32.340409592012001</c:v>
                </c:pt>
                <c:pt idx="2943">
                  <c:v>11.0225034868094</c:v>
                </c:pt>
                <c:pt idx="2944">
                  <c:v>14.182809334240901</c:v>
                </c:pt>
                <c:pt idx="2945">
                  <c:v>14.957119436742801</c:v>
                </c:pt>
                <c:pt idx="2946">
                  <c:v>19.408669173751999</c:v>
                </c:pt>
                <c:pt idx="2947">
                  <c:v>9.7179107265963598</c:v>
                </c:pt>
                <c:pt idx="2948">
                  <c:v>18.882183386434999</c:v>
                </c:pt>
                <c:pt idx="2949">
                  <c:v>42.388209505492902</c:v>
                </c:pt>
                <c:pt idx="2950">
                  <c:v>31.400846181132898</c:v>
                </c:pt>
                <c:pt idx="2951">
                  <c:v>9.7309111601174791</c:v>
                </c:pt>
                <c:pt idx="2952">
                  <c:v>16.6527436862287</c:v>
                </c:pt>
                <c:pt idx="2953">
                  <c:v>12.2270103967066</c:v>
                </c:pt>
                <c:pt idx="2954">
                  <c:v>30.172379121845101</c:v>
                </c:pt>
                <c:pt idx="2955">
                  <c:v>15.0546233548401</c:v>
                </c:pt>
                <c:pt idx="2956">
                  <c:v>16.464247968162699</c:v>
                </c:pt>
                <c:pt idx="2957">
                  <c:v>14.6581074656902</c:v>
                </c:pt>
                <c:pt idx="2958">
                  <c:v>47.188921350547702</c:v>
                </c:pt>
                <c:pt idx="2959">
                  <c:v>10.1534279163095</c:v>
                </c:pt>
                <c:pt idx="2960">
                  <c:v>35.781728847583203</c:v>
                </c:pt>
                <c:pt idx="2961">
                  <c:v>25.318530955278899</c:v>
                </c:pt>
                <c:pt idx="2962">
                  <c:v>33.766782665689597</c:v>
                </c:pt>
                <c:pt idx="2963">
                  <c:v>20.638344886674101</c:v>
                </c:pt>
                <c:pt idx="2964">
                  <c:v>19.889655810737299</c:v>
                </c:pt>
                <c:pt idx="2965">
                  <c:v>18.480258921700798</c:v>
                </c:pt>
                <c:pt idx="2966">
                  <c:v>22.5805841310661</c:v>
                </c:pt>
                <c:pt idx="2967">
                  <c:v>13.7025689349987</c:v>
                </c:pt>
                <c:pt idx="2968">
                  <c:v>23.165567968838101</c:v>
                </c:pt>
                <c:pt idx="2969">
                  <c:v>45.397829199611003</c:v>
                </c:pt>
                <c:pt idx="2970">
                  <c:v>22.574084347682302</c:v>
                </c:pt>
                <c:pt idx="2971">
                  <c:v>12.5130219342381</c:v>
                </c:pt>
                <c:pt idx="2972">
                  <c:v>19.629663142093001</c:v>
                </c:pt>
                <c:pt idx="2973">
                  <c:v>19.4032957019006</c:v>
                </c:pt>
                <c:pt idx="2974">
                  <c:v>35.157745642863503</c:v>
                </c:pt>
                <c:pt idx="2975">
                  <c:v>23.836471533537399</c:v>
                </c:pt>
                <c:pt idx="2976">
                  <c:v>17.6342169769955</c:v>
                </c:pt>
                <c:pt idx="2977">
                  <c:v>13.852075253869399</c:v>
                </c:pt>
                <c:pt idx="2978">
                  <c:v>47.702407571096998</c:v>
                </c:pt>
                <c:pt idx="2979">
                  <c:v>17.453218006643102</c:v>
                </c:pt>
                <c:pt idx="2980">
                  <c:v>33.688785265082998</c:v>
                </c:pt>
                <c:pt idx="2981">
                  <c:v>19.208287865706001</c:v>
                </c:pt>
                <c:pt idx="2982">
                  <c:v>35.040748208664603</c:v>
                </c:pt>
                <c:pt idx="2983">
                  <c:v>10.575944672501601</c:v>
                </c:pt>
                <c:pt idx="2984">
                  <c:v>14.462302686325801</c:v>
                </c:pt>
                <c:pt idx="2985">
                  <c:v>18.941777645145201</c:v>
                </c:pt>
                <c:pt idx="2986">
                  <c:v>24.6540276967702</c:v>
                </c:pt>
                <c:pt idx="2987">
                  <c:v>40.301626591574703</c:v>
                </c:pt>
                <c:pt idx="2988">
                  <c:v>21.4301151390294</c:v>
                </c:pt>
                <c:pt idx="2989">
                  <c:v>47.406408845713599</c:v>
                </c:pt>
                <c:pt idx="2990">
                  <c:v>20.175648279561599</c:v>
                </c:pt>
                <c:pt idx="2991">
                  <c:v>10.0364233479305</c:v>
                </c:pt>
                <c:pt idx="2992">
                  <c:v>16.080758748580099</c:v>
                </c:pt>
                <c:pt idx="2993">
                  <c:v>13.605065683590301</c:v>
                </c:pt>
                <c:pt idx="2994">
                  <c:v>33.740783532154097</c:v>
                </c:pt>
                <c:pt idx="2995">
                  <c:v>13.6635669677464</c:v>
                </c:pt>
                <c:pt idx="2996">
                  <c:v>16.789239803934699</c:v>
                </c:pt>
                <c:pt idx="2997">
                  <c:v>18.876774810850598</c:v>
                </c:pt>
                <c:pt idx="2998">
                  <c:v>41.781067576287903</c:v>
                </c:pt>
                <c:pt idx="2999">
                  <c:v>22.516919530876599</c:v>
                </c:pt>
                <c:pt idx="3000">
                  <c:v>27.3839540507579</c:v>
                </c:pt>
                <c:pt idx="3001">
                  <c:v>46.177860544389603</c:v>
                </c:pt>
                <c:pt idx="3002">
                  <c:v>45.914955807572703</c:v>
                </c:pt>
                <c:pt idx="3003">
                  <c:v>42.134699051764301</c:v>
                </c:pt>
                <c:pt idx="3004">
                  <c:v>16.230255099698301</c:v>
                </c:pt>
                <c:pt idx="3005">
                  <c:v>13.8780761209117</c:v>
                </c:pt>
                <c:pt idx="3006">
                  <c:v>18.206201247999701</c:v>
                </c:pt>
                <c:pt idx="3007">
                  <c:v>10.042923564691099</c:v>
                </c:pt>
                <c:pt idx="3008">
                  <c:v>20.812631717693598</c:v>
                </c:pt>
                <c:pt idx="3009">
                  <c:v>40.464132677277597</c:v>
                </c:pt>
                <c:pt idx="3010">
                  <c:v>30.28287677266</c:v>
                </c:pt>
                <c:pt idx="3011">
                  <c:v>14.859614851956501</c:v>
                </c:pt>
                <c:pt idx="3012">
                  <c:v>14.540300753576799</c:v>
                </c:pt>
                <c:pt idx="3013">
                  <c:v>15.275631391388099</c:v>
                </c:pt>
                <c:pt idx="3014">
                  <c:v>50.516831775719602</c:v>
                </c:pt>
                <c:pt idx="3015">
                  <c:v>24.395494175079001</c:v>
                </c:pt>
                <c:pt idx="3016">
                  <c:v>15.313779642770401</c:v>
                </c:pt>
                <c:pt idx="3017">
                  <c:v>13.559563499577401</c:v>
                </c:pt>
                <c:pt idx="3018">
                  <c:v>46.506440095373001</c:v>
                </c:pt>
                <c:pt idx="3019">
                  <c:v>13.0590434755697</c:v>
                </c:pt>
                <c:pt idx="3020">
                  <c:v>37.497682327240298</c:v>
                </c:pt>
                <c:pt idx="3021">
                  <c:v>28.952174791855299</c:v>
                </c:pt>
                <c:pt idx="3022">
                  <c:v>42.691042583187503</c:v>
                </c:pt>
                <c:pt idx="3023">
                  <c:v>37.9225325900534</c:v>
                </c:pt>
                <c:pt idx="3024">
                  <c:v>16.4837473183143</c:v>
                </c:pt>
                <c:pt idx="3025">
                  <c:v>13.332054579579999</c:v>
                </c:pt>
                <c:pt idx="3026">
                  <c:v>18.193202347876401</c:v>
                </c:pt>
                <c:pt idx="3027">
                  <c:v>10.6929492408806</c:v>
                </c:pt>
                <c:pt idx="3028">
                  <c:v>17.965707929507001</c:v>
                </c:pt>
                <c:pt idx="3029">
                  <c:v>46.5873762003717</c:v>
                </c:pt>
                <c:pt idx="3030">
                  <c:v>19.148676505107598</c:v>
                </c:pt>
                <c:pt idx="3031">
                  <c:v>15.1391261727274</c:v>
                </c:pt>
                <c:pt idx="3032">
                  <c:v>21.163622020356701</c:v>
                </c:pt>
                <c:pt idx="3033">
                  <c:v>20.1248244291452</c:v>
                </c:pt>
                <c:pt idx="3034">
                  <c:v>34.488263287812103</c:v>
                </c:pt>
                <c:pt idx="3035">
                  <c:v>11.8889971250907</c:v>
                </c:pt>
                <c:pt idx="3036">
                  <c:v>16.522746685262099</c:v>
                </c:pt>
                <c:pt idx="3037">
                  <c:v>20.014320077526801</c:v>
                </c:pt>
                <c:pt idx="3038">
                  <c:v>51.147314763823303</c:v>
                </c:pt>
                <c:pt idx="3039">
                  <c:v>43.135739766468703</c:v>
                </c:pt>
                <c:pt idx="3040">
                  <c:v>31.868833917994898</c:v>
                </c:pt>
                <c:pt idx="3041">
                  <c:v>19.3382928676061</c:v>
                </c:pt>
                <c:pt idx="3042">
                  <c:v>36.4252114024546</c:v>
                </c:pt>
                <c:pt idx="3043">
                  <c:v>12.3505151818462</c:v>
                </c:pt>
                <c:pt idx="3044">
                  <c:v>19.532165724690199</c:v>
                </c:pt>
                <c:pt idx="3045">
                  <c:v>20.0533213780902</c:v>
                </c:pt>
                <c:pt idx="3046">
                  <c:v>26.116488957811299</c:v>
                </c:pt>
                <c:pt idx="3047">
                  <c:v>14.183588308724801</c:v>
                </c:pt>
                <c:pt idx="3048">
                  <c:v>17.770713094701499</c:v>
                </c:pt>
                <c:pt idx="3049">
                  <c:v>47.555915164584299</c:v>
                </c:pt>
                <c:pt idx="3050">
                  <c:v>38.667650669428603</c:v>
                </c:pt>
                <c:pt idx="3051">
                  <c:v>11.927998425654099</c:v>
                </c:pt>
                <c:pt idx="3052">
                  <c:v>15.547773177879201</c:v>
                </c:pt>
                <c:pt idx="3053">
                  <c:v>13.280052845495501</c:v>
                </c:pt>
                <c:pt idx="3054">
                  <c:v>33.266296011908203</c:v>
                </c:pt>
                <c:pt idx="3055">
                  <c:v>14.047082423375199</c:v>
                </c:pt>
                <c:pt idx="3056">
                  <c:v>17.2767268909484</c:v>
                </c:pt>
                <c:pt idx="3057">
                  <c:v>19.741308973516499</c:v>
                </c:pt>
                <c:pt idx="3058">
                  <c:v>39.3956317415794</c:v>
                </c:pt>
                <c:pt idx="3059">
                  <c:v>31.116760973589201</c:v>
                </c:pt>
                <c:pt idx="3060">
                  <c:v>34.410265887205497</c:v>
                </c:pt>
                <c:pt idx="3061">
                  <c:v>19.91031527598</c:v>
                </c:pt>
                <c:pt idx="3062">
                  <c:v>29.450899166367101</c:v>
                </c:pt>
                <c:pt idx="3063">
                  <c:v>38.740992314253802</c:v>
                </c:pt>
                <c:pt idx="3064">
                  <c:v>22.055433234365299</c:v>
                </c:pt>
                <c:pt idx="3065">
                  <c:v>13.592064583380299</c:v>
                </c:pt>
                <c:pt idx="3066">
                  <c:v>19.902656044149499</c:v>
                </c:pt>
                <c:pt idx="3067">
                  <c:v>9.6269070252595998</c:v>
                </c:pt>
                <c:pt idx="3068">
                  <c:v>17.751213744549901</c:v>
                </c:pt>
                <c:pt idx="3069">
                  <c:v>41.9461920990192</c:v>
                </c:pt>
                <c:pt idx="3070">
                  <c:v>28.6384209102258</c:v>
                </c:pt>
                <c:pt idx="3071">
                  <c:v>14.4825996130884</c:v>
                </c:pt>
                <c:pt idx="3072">
                  <c:v>14.364805268923</c:v>
                </c:pt>
                <c:pt idx="3073">
                  <c:v>13.949578505277801</c:v>
                </c:pt>
                <c:pt idx="3074">
                  <c:v>31.452845114848401</c:v>
                </c:pt>
                <c:pt idx="3075">
                  <c:v>13.865075687390499</c:v>
                </c:pt>
                <c:pt idx="3076">
                  <c:v>16.535746918674299</c:v>
                </c:pt>
                <c:pt idx="3077">
                  <c:v>11.9084977753724</c:v>
                </c:pt>
                <c:pt idx="3078">
                  <c:v>46.954927815439</c:v>
                </c:pt>
                <c:pt idx="3079">
                  <c:v>12.961539557472401</c:v>
                </c:pt>
                <c:pt idx="3080">
                  <c:v>32.2003248705064</c:v>
                </c:pt>
                <c:pt idx="3081">
                  <c:v>23.751968715650101</c:v>
                </c:pt>
                <c:pt idx="3082">
                  <c:v>32.551315173169598</c:v>
                </c:pt>
                <c:pt idx="3083">
                  <c:v>10.0754246484939</c:v>
                </c:pt>
                <c:pt idx="3084">
                  <c:v>16.035260264892901</c:v>
                </c:pt>
                <c:pt idx="3085">
                  <c:v>12.311513881282799</c:v>
                </c:pt>
                <c:pt idx="3086">
                  <c:v>20.903628685068</c:v>
                </c:pt>
                <c:pt idx="3087">
                  <c:v>41.107658803395502</c:v>
                </c:pt>
                <c:pt idx="3088">
                  <c:v>17.556218909744398</c:v>
                </c:pt>
                <c:pt idx="3089">
                  <c:v>48.101936705916003</c:v>
                </c:pt>
                <c:pt idx="3090">
                  <c:v>17.9332090125876</c:v>
                </c:pt>
                <c:pt idx="3091">
                  <c:v>10.237931400885699</c:v>
                </c:pt>
                <c:pt idx="3092">
                  <c:v>16.3537516506366</c:v>
                </c:pt>
                <c:pt idx="3093">
                  <c:v>17.433717356361399</c:v>
                </c:pt>
                <c:pt idx="3094">
                  <c:v>33.123300110818299</c:v>
                </c:pt>
                <c:pt idx="3095">
                  <c:v>20.215828130481999</c:v>
                </c:pt>
                <c:pt idx="3096">
                  <c:v>15.599771444950299</c:v>
                </c:pt>
                <c:pt idx="3097">
                  <c:v>13.468559798240699</c:v>
                </c:pt>
                <c:pt idx="3098">
                  <c:v>49.281865599692402</c:v>
                </c:pt>
                <c:pt idx="3099">
                  <c:v>13.988580472530099</c:v>
                </c:pt>
                <c:pt idx="3100">
                  <c:v>30.971857811218602</c:v>
                </c:pt>
                <c:pt idx="3101">
                  <c:v>18.681766974656</c:v>
                </c:pt>
                <c:pt idx="3102">
                  <c:v>33.630286547983602</c:v>
                </c:pt>
                <c:pt idx="3103">
                  <c:v>17.160706252351101</c:v>
                </c:pt>
                <c:pt idx="3104">
                  <c:v>40.240608914640198</c:v>
                </c:pt>
                <c:pt idx="3105">
                  <c:v>17.888735196356301</c:v>
                </c:pt>
                <c:pt idx="3106">
                  <c:v>24.680027496950199</c:v>
                </c:pt>
                <c:pt idx="3107">
                  <c:v>11.596485370798799</c:v>
                </c:pt>
                <c:pt idx="3108">
                  <c:v>23.6465552724679</c:v>
                </c:pt>
                <c:pt idx="3109">
                  <c:v>46.671879684947797</c:v>
                </c:pt>
                <c:pt idx="3110">
                  <c:v>25.356008968741101</c:v>
                </c:pt>
                <c:pt idx="3111">
                  <c:v>11.8694964748091</c:v>
                </c:pt>
                <c:pt idx="3112">
                  <c:v>16.691742386531999</c:v>
                </c:pt>
                <c:pt idx="3113">
                  <c:v>14.983119637096101</c:v>
                </c:pt>
                <c:pt idx="3114">
                  <c:v>33.974777067262899</c:v>
                </c:pt>
                <c:pt idx="3115">
                  <c:v>15.3081331418798</c:v>
                </c:pt>
                <c:pt idx="3116">
                  <c:v>19.3826700402164</c:v>
                </c:pt>
                <c:pt idx="3117">
                  <c:v>15.873655333493099</c:v>
                </c:pt>
                <c:pt idx="3118">
                  <c:v>43.770013291357003</c:v>
                </c:pt>
                <c:pt idx="3119">
                  <c:v>41.361169257124097</c:v>
                </c:pt>
                <c:pt idx="3120">
                  <c:v>41.625070775141303</c:v>
                </c:pt>
                <c:pt idx="3121">
                  <c:v>24.681505712610399</c:v>
                </c:pt>
                <c:pt idx="3122">
                  <c:v>31.5048433819195</c:v>
                </c:pt>
                <c:pt idx="3123">
                  <c:v>10.484941637853799</c:v>
                </c:pt>
                <c:pt idx="3124">
                  <c:v>13.6108250632367</c:v>
                </c:pt>
                <c:pt idx="3125">
                  <c:v>13.735070685490401</c:v>
                </c:pt>
                <c:pt idx="3126">
                  <c:v>20.786631917513599</c:v>
                </c:pt>
                <c:pt idx="3127">
                  <c:v>11.8174940740357</c:v>
                </c:pt>
                <c:pt idx="3128">
                  <c:v>43.497021055944899</c:v>
                </c:pt>
                <c:pt idx="3129">
                  <c:v>43.350247586256103</c:v>
                </c:pt>
                <c:pt idx="3130">
                  <c:v>31.446345331464499</c:v>
                </c:pt>
                <c:pt idx="3131">
                  <c:v>13.0720439090908</c:v>
                </c:pt>
                <c:pt idx="3132">
                  <c:v>16.1847559493667</c:v>
                </c:pt>
                <c:pt idx="3133">
                  <c:v>13.358055446622201</c:v>
                </c:pt>
                <c:pt idx="3134">
                  <c:v>49.938347721331603</c:v>
                </c:pt>
                <c:pt idx="3135">
                  <c:v>31.207764674926</c:v>
                </c:pt>
                <c:pt idx="3136">
                  <c:v>13.792820331274401</c:v>
                </c:pt>
                <c:pt idx="3137">
                  <c:v>14.443598979213901</c:v>
                </c:pt>
                <c:pt idx="3138">
                  <c:v>46.473940511809197</c:v>
                </c:pt>
                <c:pt idx="3139">
                  <c:v>14.6126052816774</c:v>
                </c:pt>
                <c:pt idx="3140">
                  <c:v>32.512316472866303</c:v>
                </c:pt>
                <c:pt idx="3141">
                  <c:v>23.225447824600099</c:v>
                </c:pt>
                <c:pt idx="3142">
                  <c:v>31.2773496301946</c:v>
                </c:pt>
                <c:pt idx="3143">
                  <c:v>16.640686244750601</c:v>
                </c:pt>
                <c:pt idx="3144">
                  <c:v>15.008287157150001</c:v>
                </c:pt>
                <c:pt idx="3145">
                  <c:v>21.164865777724099</c:v>
                </c:pt>
                <c:pt idx="3146">
                  <c:v>22.015098976801401</c:v>
                </c:pt>
                <c:pt idx="3147">
                  <c:v>11.1089664470011</c:v>
                </c:pt>
                <c:pt idx="3148">
                  <c:v>17.3352249414034</c:v>
                </c:pt>
                <c:pt idx="3149">
                  <c:v>45.605837469326801</c:v>
                </c:pt>
                <c:pt idx="3150">
                  <c:v>22.1255959609719</c:v>
                </c:pt>
                <c:pt idx="3151">
                  <c:v>8.6128665437229994</c:v>
                </c:pt>
                <c:pt idx="3152">
                  <c:v>17.471721725753898</c:v>
                </c:pt>
                <c:pt idx="3153">
                  <c:v>17.284211037490699</c:v>
                </c:pt>
                <c:pt idx="3154">
                  <c:v>30.770363859673701</c:v>
                </c:pt>
                <c:pt idx="3155">
                  <c:v>26.8850931949077</c:v>
                </c:pt>
                <c:pt idx="3156">
                  <c:v>16.613744319280901</c:v>
                </c:pt>
                <c:pt idx="3157">
                  <c:v>13.3710558801434</c:v>
                </c:pt>
                <c:pt idx="3158">
                  <c:v>45.147976701763099</c:v>
                </c:pt>
                <c:pt idx="3159">
                  <c:v>11.4014775346041</c:v>
                </c:pt>
                <c:pt idx="3160">
                  <c:v>27.585448668947301</c:v>
                </c:pt>
                <c:pt idx="3161">
                  <c:v>21.392375364410402</c:v>
                </c:pt>
                <c:pt idx="3162">
                  <c:v>32.1288265866392</c:v>
                </c:pt>
                <c:pt idx="3163">
                  <c:v>9.9064183460304402</c:v>
                </c:pt>
                <c:pt idx="3164">
                  <c:v>17.7187148276305</c:v>
                </c:pt>
                <c:pt idx="3165">
                  <c:v>17.823732362061801</c:v>
                </c:pt>
                <c:pt idx="3166">
                  <c:v>20.312145063912102</c:v>
                </c:pt>
                <c:pt idx="3167">
                  <c:v>10.2704324846885</c:v>
                </c:pt>
                <c:pt idx="3168">
                  <c:v>17.159730123393999</c:v>
                </c:pt>
                <c:pt idx="3169">
                  <c:v>47.185400142476702</c:v>
                </c:pt>
                <c:pt idx="3170">
                  <c:v>23.6335557057001</c:v>
                </c:pt>
                <c:pt idx="3171">
                  <c:v>9.6854089761046502</c:v>
                </c:pt>
                <c:pt idx="3172">
                  <c:v>16.555246268826</c:v>
                </c:pt>
                <c:pt idx="3173">
                  <c:v>12.090505178046</c:v>
                </c:pt>
                <c:pt idx="3174">
                  <c:v>35.989722582512002</c:v>
                </c:pt>
                <c:pt idx="3175">
                  <c:v>34.145881984677899</c:v>
                </c:pt>
                <c:pt idx="3176">
                  <c:v>16.490247768342702</c:v>
                </c:pt>
                <c:pt idx="3177">
                  <c:v>18.980778945708501</c:v>
                </c:pt>
                <c:pt idx="3178">
                  <c:v>40.123611480441298</c:v>
                </c:pt>
                <c:pt idx="3179">
                  <c:v>35.478435087548696</c:v>
                </c:pt>
                <c:pt idx="3180">
                  <c:v>34.416765003944903</c:v>
                </c:pt>
                <c:pt idx="3181">
                  <c:v>20.859353589910999</c:v>
                </c:pt>
                <c:pt idx="3182">
                  <c:v>30.445372690546101</c:v>
                </c:pt>
                <c:pt idx="3183">
                  <c:v>13.858574803941099</c:v>
                </c:pt>
                <c:pt idx="3184">
                  <c:v>17.427287315902301</c:v>
                </c:pt>
                <c:pt idx="3185">
                  <c:v>16.027477060114599</c:v>
                </c:pt>
                <c:pt idx="3186">
                  <c:v>18.9991801539894</c:v>
                </c:pt>
                <c:pt idx="3187">
                  <c:v>12.324514314804</c:v>
                </c:pt>
                <c:pt idx="3188">
                  <c:v>19.005679937373198</c:v>
                </c:pt>
                <c:pt idx="3189">
                  <c:v>45.014314410671197</c:v>
                </c:pt>
                <c:pt idx="3190">
                  <c:v>27.026463964710899</c:v>
                </c:pt>
                <c:pt idx="3191">
                  <c:v>12.454519316704101</c:v>
                </c:pt>
                <c:pt idx="3192">
                  <c:v>15.6647699454336</c:v>
                </c:pt>
                <c:pt idx="3193">
                  <c:v>12.5130219342381</c:v>
                </c:pt>
                <c:pt idx="3194">
                  <c:v>32.486317339330803</c:v>
                </c:pt>
                <c:pt idx="3195">
                  <c:v>13.8845763376722</c:v>
                </c:pt>
                <c:pt idx="3196">
                  <c:v>17.6212174102277</c:v>
                </c:pt>
                <c:pt idx="3197">
                  <c:v>10.0624242149728</c:v>
                </c:pt>
                <c:pt idx="3198">
                  <c:v>46.623436862927399</c:v>
                </c:pt>
                <c:pt idx="3199">
                  <c:v>17.2907112542512</c:v>
                </c:pt>
                <c:pt idx="3200">
                  <c:v>32.882806792325603</c:v>
                </c:pt>
                <c:pt idx="3201">
                  <c:v>26.664084491670799</c:v>
                </c:pt>
                <c:pt idx="3202">
                  <c:v>36.373212468739098</c:v>
                </c:pt>
                <c:pt idx="3203">
                  <c:v>17.264711053897901</c:v>
                </c:pt>
                <c:pt idx="3204">
                  <c:v>18.238700164919099</c:v>
                </c:pt>
                <c:pt idx="3205">
                  <c:v>19.890815292387199</c:v>
                </c:pt>
                <c:pt idx="3206">
                  <c:v>23.7765516067901</c:v>
                </c:pt>
                <c:pt idx="3207">
                  <c:v>15.3276337921615</c:v>
                </c:pt>
                <c:pt idx="3208">
                  <c:v>19.967654544632801</c:v>
                </c:pt>
                <c:pt idx="3209">
                  <c:v>44.533294370256201</c:v>
                </c:pt>
                <c:pt idx="3210">
                  <c:v>33.292295812088199</c:v>
                </c:pt>
                <c:pt idx="3211">
                  <c:v>14.4891004965378</c:v>
                </c:pt>
                <c:pt idx="3212">
                  <c:v>20.5331383656087</c:v>
                </c:pt>
                <c:pt idx="3213">
                  <c:v>18.070743265718701</c:v>
                </c:pt>
                <c:pt idx="3214">
                  <c:v>32.993303109851603</c:v>
                </c:pt>
                <c:pt idx="3215">
                  <c:v>22.341413011652499</c:v>
                </c:pt>
                <c:pt idx="3216">
                  <c:v>15.073285657633299</c:v>
                </c:pt>
                <c:pt idx="3217">
                  <c:v>13.5075610988041</c:v>
                </c:pt>
                <c:pt idx="3218">
                  <c:v>45.8499579737339</c:v>
                </c:pt>
                <c:pt idx="3219">
                  <c:v>19.169286565142599</c:v>
                </c:pt>
                <c:pt idx="3220">
                  <c:v>34.631259188902</c:v>
                </c:pt>
                <c:pt idx="3221">
                  <c:v>20.4303366169583</c:v>
                </c:pt>
                <c:pt idx="3222">
                  <c:v>32.986803993112197</c:v>
                </c:pt>
                <c:pt idx="3223">
                  <c:v>10.127426382578401</c:v>
                </c:pt>
                <c:pt idx="3224">
                  <c:v>16.379750784172099</c:v>
                </c:pt>
                <c:pt idx="3225">
                  <c:v>17.3167127879824</c:v>
                </c:pt>
                <c:pt idx="3226">
                  <c:v>34.956251024674103</c:v>
                </c:pt>
                <c:pt idx="3227">
                  <c:v>34.652902225446198</c:v>
                </c:pt>
                <c:pt idx="3228">
                  <c:v>15.7232679958885</c:v>
                </c:pt>
                <c:pt idx="3229">
                  <c:v>48.693460431260498</c:v>
                </c:pt>
                <c:pt idx="3230">
                  <c:v>17.062232039346899</c:v>
                </c:pt>
                <c:pt idx="3231">
                  <c:v>9.7244109433569204</c:v>
                </c:pt>
                <c:pt idx="3232">
                  <c:v>15.697269528997399</c:v>
                </c:pt>
                <c:pt idx="3233">
                  <c:v>12.3375147483251</c:v>
                </c:pt>
                <c:pt idx="3234">
                  <c:v>28.7359183276285</c:v>
                </c:pt>
                <c:pt idx="3235">
                  <c:v>18.6427650074037</c:v>
                </c:pt>
                <c:pt idx="3236">
                  <c:v>15.6517703786658</c:v>
                </c:pt>
                <c:pt idx="3237">
                  <c:v>19.370794618097801</c:v>
                </c:pt>
                <c:pt idx="3238">
                  <c:v>38.719649603144198</c:v>
                </c:pt>
                <c:pt idx="3239">
                  <c:v>31.090760106546998</c:v>
                </c:pt>
                <c:pt idx="3240">
                  <c:v>52.512278607461603</c:v>
                </c:pt>
                <c:pt idx="3241">
                  <c:v>40.782645298611797</c:v>
                </c:pt>
                <c:pt idx="3242">
                  <c:v>31.985830685549299</c:v>
                </c:pt>
                <c:pt idx="3243">
                  <c:v>10.257432051167401</c:v>
                </c:pt>
                <c:pt idx="3244">
                  <c:v>14.527301186809099</c:v>
                </c:pt>
                <c:pt idx="3245">
                  <c:v>14.4305978790039</c:v>
                </c:pt>
                <c:pt idx="3246">
                  <c:v>19.246173255865902</c:v>
                </c:pt>
                <c:pt idx="3247">
                  <c:v>9.6854096427935499</c:v>
                </c:pt>
                <c:pt idx="3248">
                  <c:v>16.444749284655501</c:v>
                </c:pt>
                <c:pt idx="3249">
                  <c:v>41.348168156914099</c:v>
                </c:pt>
                <c:pt idx="3250">
                  <c:v>35.723230130483799</c:v>
                </c:pt>
                <c:pt idx="3251">
                  <c:v>17.115204735027199</c:v>
                </c:pt>
                <c:pt idx="3252">
                  <c:v>18.056705563525899</c:v>
                </c:pt>
                <c:pt idx="3253">
                  <c:v>27.990136711092099</c:v>
                </c:pt>
                <c:pt idx="3254">
                  <c:v>47.910401972670201</c:v>
                </c:pt>
                <c:pt idx="3255">
                  <c:v>21.346873180397601</c:v>
                </c:pt>
                <c:pt idx="3256">
                  <c:v>17.7187148276305</c:v>
                </c:pt>
                <c:pt idx="3257">
                  <c:v>15.555142712158901</c:v>
                </c:pt>
                <c:pt idx="3258">
                  <c:v>45.602964205212899</c:v>
                </c:pt>
                <c:pt idx="3259">
                  <c:v>16.2246690386302</c:v>
                </c:pt>
                <c:pt idx="3260">
                  <c:v>33.877280316504603</c:v>
                </c:pt>
                <c:pt idx="3261">
                  <c:v>24.694506146131602</c:v>
                </c:pt>
                <c:pt idx="3262">
                  <c:v>30.711864475929801</c:v>
                </c:pt>
                <c:pt idx="3263">
                  <c:v>22.120404308415601</c:v>
                </c:pt>
                <c:pt idx="3264">
                  <c:v>15.7947662797557</c:v>
                </c:pt>
                <c:pt idx="3265">
                  <c:v>27.8796323594737</c:v>
                </c:pt>
                <c:pt idx="3266">
                  <c:v>38.193163815827198</c:v>
                </c:pt>
                <c:pt idx="3267">
                  <c:v>9.0483844001251299</c:v>
                </c:pt>
                <c:pt idx="3268">
                  <c:v>15.5867718781825</c:v>
                </c:pt>
                <c:pt idx="3269">
                  <c:v>46.4378705481898</c:v>
                </c:pt>
                <c:pt idx="3270">
                  <c:v>19.590664441789698</c:v>
                </c:pt>
                <c:pt idx="3271">
                  <c:v>9.9584200801149301</c:v>
                </c:pt>
                <c:pt idx="3272">
                  <c:v>15.2812800592065</c:v>
                </c:pt>
                <c:pt idx="3273">
                  <c:v>17.667727159808301</c:v>
                </c:pt>
                <c:pt idx="3274">
                  <c:v>29.340401515552099</c:v>
                </c:pt>
                <c:pt idx="3275">
                  <c:v>24.200486338884399</c:v>
                </c:pt>
                <c:pt idx="3276">
                  <c:v>15.1837833084482</c:v>
                </c:pt>
                <c:pt idx="3277">
                  <c:v>14.5476024473829</c:v>
                </c:pt>
                <c:pt idx="3278">
                  <c:v>42.827539367538002</c:v>
                </c:pt>
                <c:pt idx="3279">
                  <c:v>14.7881118009015</c:v>
                </c:pt>
                <c:pt idx="3280">
                  <c:v>33.051801826951099</c:v>
                </c:pt>
                <c:pt idx="3281">
                  <c:v>18.883275694300099</c:v>
                </c:pt>
                <c:pt idx="3282">
                  <c:v>34.956250358029699</c:v>
                </c:pt>
                <c:pt idx="3283">
                  <c:v>9.9064183460304402</c:v>
                </c:pt>
                <c:pt idx="3284">
                  <c:v>16.165256599214999</c:v>
                </c:pt>
                <c:pt idx="3285">
                  <c:v>19.572302004364101</c:v>
                </c:pt>
                <c:pt idx="3286">
                  <c:v>22.190594461455198</c:v>
                </c:pt>
                <c:pt idx="3287">
                  <c:v>10.634447290035601</c:v>
                </c:pt>
                <c:pt idx="3288">
                  <c:v>15.4437759770925</c:v>
                </c:pt>
                <c:pt idx="3289">
                  <c:v>44.98831287694</c:v>
                </c:pt>
                <c:pt idx="3290">
                  <c:v>24.758024897556901</c:v>
                </c:pt>
                <c:pt idx="3291">
                  <c:v>10.0039222641277</c:v>
                </c:pt>
                <c:pt idx="3292">
                  <c:v>15.3202794261543</c:v>
                </c:pt>
                <c:pt idx="3293">
                  <c:v>13.605065016901399</c:v>
                </c:pt>
                <c:pt idx="3294">
                  <c:v>32.0183302691132</c:v>
                </c:pt>
                <c:pt idx="3295">
                  <c:v>17.823732362061801</c:v>
                </c:pt>
                <c:pt idx="3296">
                  <c:v>17.8487111619526</c:v>
                </c:pt>
                <c:pt idx="3297">
                  <c:v>17.979739564382001</c:v>
                </c:pt>
                <c:pt idx="3298">
                  <c:v>44.900982933242098</c:v>
                </c:pt>
                <c:pt idx="3299">
                  <c:v>20.495339451252899</c:v>
                </c:pt>
                <c:pt idx="3300">
                  <c:v>30.776862976413199</c:v>
                </c:pt>
                <c:pt idx="3301">
                  <c:v>19.156286131621499</c:v>
                </c:pt>
                <c:pt idx="3302">
                  <c:v>32.2588229209614</c:v>
                </c:pt>
                <c:pt idx="3303">
                  <c:v>10.5824455559511</c:v>
                </c:pt>
                <c:pt idx="3304">
                  <c:v>16.249753783205499</c:v>
                </c:pt>
                <c:pt idx="3305">
                  <c:v>12.566159750811501</c:v>
                </c:pt>
                <c:pt idx="3306">
                  <c:v>20.354162302400901</c:v>
                </c:pt>
                <c:pt idx="3307">
                  <c:v>11.3169740500279</c:v>
                </c:pt>
                <c:pt idx="3308">
                  <c:v>17.6342169769955</c:v>
                </c:pt>
                <c:pt idx="3309">
                  <c:v>41.829187530640098</c:v>
                </c:pt>
                <c:pt idx="3310">
                  <c:v>32.174325070326397</c:v>
                </c:pt>
                <c:pt idx="3311">
                  <c:v>9.5164026736411493</c:v>
                </c:pt>
                <c:pt idx="3312">
                  <c:v>16.7242419700959</c:v>
                </c:pt>
                <c:pt idx="3313">
                  <c:v>14.651606582240801</c:v>
                </c:pt>
                <c:pt idx="3314">
                  <c:v>30.230877838944501</c:v>
                </c:pt>
                <c:pt idx="3315">
                  <c:v>17.323213004743</c:v>
                </c:pt>
                <c:pt idx="3316">
                  <c:v>16.3277525171011</c:v>
                </c:pt>
                <c:pt idx="3317">
                  <c:v>15.9061564172959</c:v>
                </c:pt>
                <c:pt idx="3318">
                  <c:v>43.679016323982601</c:v>
                </c:pt>
                <c:pt idx="3319">
                  <c:v>17.511719957488101</c:v>
                </c:pt>
                <c:pt idx="3320">
                  <c:v>40.331606548659003</c:v>
                </c:pt>
                <c:pt idx="3321">
                  <c:v>47.497412547050402</c:v>
                </c:pt>
                <c:pt idx="3322">
                  <c:v>39.070639905807397</c:v>
                </c:pt>
                <c:pt idx="3323">
                  <c:v>26.332571436815499</c:v>
                </c:pt>
                <c:pt idx="3324">
                  <c:v>17.803212011621</c:v>
                </c:pt>
                <c:pt idx="3325">
                  <c:v>15.340634225682599</c:v>
                </c:pt>
                <c:pt idx="3326">
                  <c:v>23.003072717596499</c:v>
                </c:pt>
                <c:pt idx="3327">
                  <c:v>12.149007128891</c:v>
                </c:pt>
                <c:pt idx="3328">
                  <c:v>18.193202347876401</c:v>
                </c:pt>
                <c:pt idx="3329">
                  <c:v>45.683840070453499</c:v>
                </c:pt>
                <c:pt idx="3330">
                  <c:v>28.917913595666199</c:v>
                </c:pt>
                <c:pt idx="3331">
                  <c:v>12.4025175826196</c:v>
                </c:pt>
                <c:pt idx="3332">
                  <c:v>17.8162115783887</c:v>
                </c:pt>
                <c:pt idx="3333">
                  <c:v>17.7847317281873</c:v>
                </c:pt>
                <c:pt idx="3334">
                  <c:v>30.848361260280299</c:v>
                </c:pt>
                <c:pt idx="3335">
                  <c:v>21.190866644766299</c:v>
                </c:pt>
                <c:pt idx="3336">
                  <c:v>16.165256599214999</c:v>
                </c:pt>
                <c:pt idx="3337">
                  <c:v>12.7990334717695</c:v>
                </c:pt>
                <c:pt idx="3338">
                  <c:v>42.015060444752201</c:v>
                </c:pt>
                <c:pt idx="3339">
                  <c:v>11.0439636127066</c:v>
                </c:pt>
                <c:pt idx="3340">
                  <c:v>32.934805059396702</c:v>
                </c:pt>
                <c:pt idx="3341">
                  <c:v>20.534340751816199</c:v>
                </c:pt>
                <c:pt idx="3342">
                  <c:v>30.2485278138852</c:v>
                </c:pt>
                <c:pt idx="3343">
                  <c:v>9.3933568568861503</c:v>
                </c:pt>
                <c:pt idx="3344">
                  <c:v>31.134353729104699</c:v>
                </c:pt>
                <c:pt idx="3345">
                  <c:v>34.730904826572903</c:v>
                </c:pt>
                <c:pt idx="3346">
                  <c:v>22.5675845642984</c:v>
                </c:pt>
                <c:pt idx="3347">
                  <c:v>39.7621046003147</c:v>
                </c:pt>
                <c:pt idx="3348">
                  <c:v>18.537692867155702</c:v>
                </c:pt>
                <c:pt idx="3349">
                  <c:v>48.641458030487101</c:v>
                </c:pt>
                <c:pt idx="3350">
                  <c:v>19.5256666079508</c:v>
                </c:pt>
                <c:pt idx="3351">
                  <c:v>9.8219141947653394</c:v>
                </c:pt>
                <c:pt idx="3352">
                  <c:v>15.2877805092348</c:v>
                </c:pt>
                <c:pt idx="3353">
                  <c:v>14.2615915765404</c:v>
                </c:pt>
                <c:pt idx="3354">
                  <c:v>27.663446736198399</c:v>
                </c:pt>
                <c:pt idx="3355">
                  <c:v>18.532261322474199</c:v>
                </c:pt>
                <c:pt idx="3356">
                  <c:v>16.9647346219441</c:v>
                </c:pt>
                <c:pt idx="3357">
                  <c:v>19.156286131621499</c:v>
                </c:pt>
                <c:pt idx="3358">
                  <c:v>37.393685126453597</c:v>
                </c:pt>
                <c:pt idx="3359">
                  <c:v>26.2675686025209</c:v>
                </c:pt>
                <c:pt idx="3360">
                  <c:v>28.742418111012402</c:v>
                </c:pt>
                <c:pt idx="3361">
                  <c:v>21.4053751312427</c:v>
                </c:pt>
                <c:pt idx="3362">
                  <c:v>30.139880204925699</c:v>
                </c:pt>
                <c:pt idx="3363">
                  <c:v>8.9053782980149698</c:v>
                </c:pt>
                <c:pt idx="3364">
                  <c:v>15.6257712451303</c:v>
                </c:pt>
                <c:pt idx="3365">
                  <c:v>13.0655436923303</c:v>
                </c:pt>
                <c:pt idx="3366">
                  <c:v>20.780132800774101</c:v>
                </c:pt>
                <c:pt idx="3367">
                  <c:v>9.9064176793415495</c:v>
                </c:pt>
                <c:pt idx="3368">
                  <c:v>16.548746485442098</c:v>
                </c:pt>
                <c:pt idx="3369">
                  <c:v>41.926690782048603</c:v>
                </c:pt>
                <c:pt idx="3370">
                  <c:v>30.302376122811701</c:v>
                </c:pt>
                <c:pt idx="3371">
                  <c:v>9.9129185627910008</c:v>
                </c:pt>
                <c:pt idx="3372">
                  <c:v>14.468802469709599</c:v>
                </c:pt>
                <c:pt idx="3373">
                  <c:v>14.450098529285601</c:v>
                </c:pt>
                <c:pt idx="3374">
                  <c:v>27.6114484691273</c:v>
                </c:pt>
                <c:pt idx="3375">
                  <c:v>19.1367854813398</c:v>
                </c:pt>
                <c:pt idx="3376">
                  <c:v>15.8142656299074</c:v>
                </c:pt>
                <c:pt idx="3377">
                  <c:v>21.7043871022952</c:v>
                </c:pt>
                <c:pt idx="3378">
                  <c:v>43.835011791840301</c:v>
                </c:pt>
                <c:pt idx="3379">
                  <c:v>14.736110066817</c:v>
                </c:pt>
                <c:pt idx="3380">
                  <c:v>31.517843615331699</c:v>
                </c:pt>
                <c:pt idx="3381">
                  <c:v>23.5504606626948</c:v>
                </c:pt>
                <c:pt idx="3382">
                  <c:v>29.236404314765501</c:v>
                </c:pt>
                <c:pt idx="3383">
                  <c:v>19.981818993724001</c:v>
                </c:pt>
                <c:pt idx="3384">
                  <c:v>14.923789973159399</c:v>
                </c:pt>
                <c:pt idx="3385">
                  <c:v>12.630026502617101</c:v>
                </c:pt>
                <c:pt idx="3386">
                  <c:v>18.7001881183973</c:v>
                </c:pt>
                <c:pt idx="3387">
                  <c:v>11.4339792850958</c:v>
                </c:pt>
                <c:pt idx="3388">
                  <c:v>16.1132576654995</c:v>
                </c:pt>
                <c:pt idx="3389">
                  <c:v>43.421750637311199</c:v>
                </c:pt>
                <c:pt idx="3390">
                  <c:v>25.070016499916701</c:v>
                </c:pt>
                <c:pt idx="3391">
                  <c:v>9.9519205300432692</c:v>
                </c:pt>
                <c:pt idx="3392">
                  <c:v>21.5991101736549</c:v>
                </c:pt>
                <c:pt idx="3393">
                  <c:v>21.457377532016</c:v>
                </c:pt>
                <c:pt idx="3394">
                  <c:v>30.094381054593999</c:v>
                </c:pt>
                <c:pt idx="3395">
                  <c:v>25.429035306897301</c:v>
                </c:pt>
                <c:pt idx="3396">
                  <c:v>16.5422467020582</c:v>
                </c:pt>
                <c:pt idx="3397">
                  <c:v>15.9061564172959</c:v>
                </c:pt>
                <c:pt idx="3398">
                  <c:v>44.5954917809105</c:v>
                </c:pt>
                <c:pt idx="3399">
                  <c:v>21.132364027232398</c:v>
                </c:pt>
                <c:pt idx="3400">
                  <c:v>32.908805925861103</c:v>
                </c:pt>
                <c:pt idx="3401">
                  <c:v>38.423051947372201</c:v>
                </c:pt>
                <c:pt idx="3402">
                  <c:v>46.948428032055098</c:v>
                </c:pt>
                <c:pt idx="3403">
                  <c:v>15.4316379270194</c:v>
                </c:pt>
                <c:pt idx="3404">
                  <c:v>15.7167682125047</c:v>
                </c:pt>
                <c:pt idx="3405">
                  <c:v>18.4152567540952</c:v>
                </c:pt>
                <c:pt idx="3406">
                  <c:v>22.3660892794646</c:v>
                </c:pt>
                <c:pt idx="3407">
                  <c:v>16.647186461511101</c:v>
                </c:pt>
                <c:pt idx="3408">
                  <c:v>13.6953229138716</c:v>
                </c:pt>
                <c:pt idx="3409">
                  <c:v>44.318786550468801</c:v>
                </c:pt>
                <c:pt idx="3410">
                  <c:v>25.440506819376001</c:v>
                </c:pt>
                <c:pt idx="3411">
                  <c:v>10.205429650394001</c:v>
                </c:pt>
                <c:pt idx="3412">
                  <c:v>15.4892751274242</c:v>
                </c:pt>
                <c:pt idx="3413">
                  <c:v>13.228049778033199</c:v>
                </c:pt>
                <c:pt idx="3414">
                  <c:v>29.710892501655799</c:v>
                </c:pt>
                <c:pt idx="3415">
                  <c:v>20.0468211613296</c:v>
                </c:pt>
                <c:pt idx="3416">
                  <c:v>17.4782208424933</c:v>
                </c:pt>
                <c:pt idx="3417">
                  <c:v>18.3957561038135</c:v>
                </c:pt>
                <c:pt idx="3418">
                  <c:v>43.068032019386202</c:v>
                </c:pt>
                <c:pt idx="3419">
                  <c:v>20.612344019631902</c:v>
                </c:pt>
                <c:pt idx="3420">
                  <c:v>33.441791496561997</c:v>
                </c:pt>
                <c:pt idx="3421">
                  <c:v>43.473752371395697</c:v>
                </c:pt>
                <c:pt idx="3422">
                  <c:v>37.107693324273797</c:v>
                </c:pt>
                <c:pt idx="3423">
                  <c:v>10.497941404685999</c:v>
                </c:pt>
                <c:pt idx="3424">
                  <c:v>14.143811300582</c:v>
                </c:pt>
                <c:pt idx="3425">
                  <c:v>13.611565233661899</c:v>
                </c:pt>
                <c:pt idx="3426">
                  <c:v>17.4877342034601</c:v>
                </c:pt>
                <c:pt idx="3427">
                  <c:v>11.3944016593803</c:v>
                </c:pt>
                <c:pt idx="3428">
                  <c:v>16.704741953299798</c:v>
                </c:pt>
                <c:pt idx="3429">
                  <c:v>42.531214940914197</c:v>
                </c:pt>
                <c:pt idx="3430">
                  <c:v>31.296849646990701</c:v>
                </c:pt>
                <c:pt idx="3431">
                  <c:v>15.8411535830014</c:v>
                </c:pt>
                <c:pt idx="3432">
                  <c:v>37.796674362832398</c:v>
                </c:pt>
                <c:pt idx="3433">
                  <c:v>26.2545681689998</c:v>
                </c:pt>
                <c:pt idx="3434">
                  <c:v>28.176933623392099</c:v>
                </c:pt>
                <c:pt idx="3435">
                  <c:v>20.092322678653499</c:v>
                </c:pt>
                <c:pt idx="3436">
                  <c:v>14.910790406391699</c:v>
                </c:pt>
                <c:pt idx="3437">
                  <c:v>13.5075610988041</c:v>
                </c:pt>
                <c:pt idx="3438">
                  <c:v>43.217528370504503</c:v>
                </c:pt>
                <c:pt idx="3439">
                  <c:v>14.4500991959745</c:v>
                </c:pt>
                <c:pt idx="3440">
                  <c:v>32.310821854676902</c:v>
                </c:pt>
                <c:pt idx="3441">
                  <c:v>26.5470799232918</c:v>
                </c:pt>
                <c:pt idx="3442">
                  <c:v>29.593895067457002</c:v>
                </c:pt>
                <c:pt idx="3443">
                  <c:v>19.045781113314099</c:v>
                </c:pt>
                <c:pt idx="3444">
                  <c:v>17.101231406294598</c:v>
                </c:pt>
                <c:pt idx="3445">
                  <c:v>12.7860330382483</c:v>
                </c:pt>
                <c:pt idx="3446">
                  <c:v>16.613744319280901</c:v>
                </c:pt>
                <c:pt idx="3447">
                  <c:v>12.643026936138201</c:v>
                </c:pt>
                <c:pt idx="3448">
                  <c:v>16.685242603148101</c:v>
                </c:pt>
                <c:pt idx="3449">
                  <c:v>43.954771745121697</c:v>
                </c:pt>
                <c:pt idx="3450">
                  <c:v>24.595529646315299</c:v>
                </c:pt>
                <c:pt idx="3451">
                  <c:v>10.952959911369801</c:v>
                </c:pt>
                <c:pt idx="3452">
                  <c:v>16.275753583385502</c:v>
                </c:pt>
                <c:pt idx="3453">
                  <c:v>18.3567541365612</c:v>
                </c:pt>
                <c:pt idx="3454">
                  <c:v>28.4629254255719</c:v>
                </c:pt>
                <c:pt idx="3455">
                  <c:v>19.208287865706001</c:v>
                </c:pt>
                <c:pt idx="3456">
                  <c:v>18.4856939334401</c:v>
                </c:pt>
                <c:pt idx="3457">
                  <c:v>30.499237047891398</c:v>
                </c:pt>
                <c:pt idx="3458">
                  <c:v>32.551315173169598</c:v>
                </c:pt>
                <c:pt idx="3459">
                  <c:v>46.970891656000397</c:v>
                </c:pt>
                <c:pt idx="3460">
                  <c:v>43.367024721622698</c:v>
                </c:pt>
                <c:pt idx="3461">
                  <c:v>20.781350322095399</c:v>
                </c:pt>
                <c:pt idx="3462">
                  <c:v>28.709919194092901</c:v>
                </c:pt>
                <c:pt idx="3463">
                  <c:v>11.993000593259699</c:v>
                </c:pt>
                <c:pt idx="3464">
                  <c:v>20.234146996661</c:v>
                </c:pt>
                <c:pt idx="3465">
                  <c:v>21.658885584971301</c:v>
                </c:pt>
                <c:pt idx="3466">
                  <c:v>25.382008768921001</c:v>
                </c:pt>
                <c:pt idx="3467">
                  <c:v>15.8996562005354</c:v>
                </c:pt>
                <c:pt idx="3468">
                  <c:v>15.8012660631396</c:v>
                </c:pt>
                <c:pt idx="3469">
                  <c:v>43.220243251044899</c:v>
                </c:pt>
                <c:pt idx="3470">
                  <c:v>30.815861676716501</c:v>
                </c:pt>
                <c:pt idx="3471">
                  <c:v>33.339849772857001</c:v>
                </c:pt>
                <c:pt idx="3472">
                  <c:v>27.4294538677341</c:v>
                </c:pt>
                <c:pt idx="3473">
                  <c:v>16.660186228343399</c:v>
                </c:pt>
                <c:pt idx="3474">
                  <c:v>32.063828752800397</c:v>
                </c:pt>
                <c:pt idx="3475">
                  <c:v>20.709847937729201</c:v>
                </c:pt>
                <c:pt idx="3476">
                  <c:v>16.6267438860487</c:v>
                </c:pt>
                <c:pt idx="3477">
                  <c:v>18.207247817690501</c:v>
                </c:pt>
                <c:pt idx="3478">
                  <c:v>37.705676728813501</c:v>
                </c:pt>
                <c:pt idx="3479">
                  <c:v>31.695284932101501</c:v>
                </c:pt>
                <c:pt idx="3480">
                  <c:v>27.234458366284102</c:v>
                </c:pt>
                <c:pt idx="3481">
                  <c:v>19.201787648945398</c:v>
                </c:pt>
                <c:pt idx="3482">
                  <c:v>32.752810458003403</c:v>
                </c:pt>
                <c:pt idx="3483">
                  <c:v>12.1360066953699</c:v>
                </c:pt>
                <c:pt idx="3484">
                  <c:v>14.423303319378</c:v>
                </c:pt>
                <c:pt idx="3485">
                  <c:v>11.940998859175201</c:v>
                </c:pt>
                <c:pt idx="3486">
                  <c:v>15.7947662797557</c:v>
                </c:pt>
                <c:pt idx="3487">
                  <c:v>15.236630090824701</c:v>
                </c:pt>
                <c:pt idx="3488">
                  <c:v>17.543220009621098</c:v>
                </c:pt>
                <c:pt idx="3489">
                  <c:v>39.248584142785802</c:v>
                </c:pt>
                <c:pt idx="3490">
                  <c:v>36.574707753572902</c:v>
                </c:pt>
                <c:pt idx="3491">
                  <c:v>9.5619041909650804</c:v>
                </c:pt>
                <c:pt idx="3492">
                  <c:v>16.087258531963901</c:v>
                </c:pt>
                <c:pt idx="3493">
                  <c:v>12.058004094243101</c:v>
                </c:pt>
                <c:pt idx="3494">
                  <c:v>25.999491523612399</c:v>
                </c:pt>
                <c:pt idx="3495">
                  <c:v>19.175786781903199</c:v>
                </c:pt>
                <c:pt idx="3496">
                  <c:v>33.448291279945899</c:v>
                </c:pt>
                <c:pt idx="3497">
                  <c:v>31.3507707770361</c:v>
                </c:pt>
                <c:pt idx="3498">
                  <c:v>40.604598784071101</c:v>
                </c:pt>
                <c:pt idx="3499">
                  <c:v>20.228828564003098</c:v>
                </c:pt>
                <c:pt idx="3500">
                  <c:v>28.794416378083501</c:v>
                </c:pt>
                <c:pt idx="3501">
                  <c:v>22.341412344963601</c:v>
                </c:pt>
                <c:pt idx="3502">
                  <c:v>28.345928658017499</c:v>
                </c:pt>
                <c:pt idx="3503">
                  <c:v>18.4737593716291</c:v>
                </c:pt>
                <c:pt idx="3504">
                  <c:v>14.267307184875801</c:v>
                </c:pt>
                <c:pt idx="3505">
                  <c:v>15.288632491598101</c:v>
                </c:pt>
                <c:pt idx="3506">
                  <c:v>17.601717393431599</c:v>
                </c:pt>
                <c:pt idx="3507">
                  <c:v>10.549943805459399</c:v>
                </c:pt>
                <c:pt idx="3508">
                  <c:v>14.8002934222212</c:v>
                </c:pt>
                <c:pt idx="3509">
                  <c:v>44.3252867672294</c:v>
                </c:pt>
                <c:pt idx="3510">
                  <c:v>28.235431673847</c:v>
                </c:pt>
                <c:pt idx="3511">
                  <c:v>9.2498917863914407</c:v>
                </c:pt>
                <c:pt idx="3512">
                  <c:v>17.569218476512201</c:v>
                </c:pt>
                <c:pt idx="3513">
                  <c:v>18.187747834097699</c:v>
                </c:pt>
                <c:pt idx="3514">
                  <c:v>27.6114484691273</c:v>
                </c:pt>
                <c:pt idx="3515">
                  <c:v>19.903815725908402</c:v>
                </c:pt>
                <c:pt idx="3516">
                  <c:v>14.774293622041199</c:v>
                </c:pt>
                <c:pt idx="3517">
                  <c:v>12.701529553672099</c:v>
                </c:pt>
                <c:pt idx="3518">
                  <c:v>43.328025354674999</c:v>
                </c:pt>
                <c:pt idx="3519">
                  <c:v>15.5226416283561</c:v>
                </c:pt>
                <c:pt idx="3520">
                  <c:v>30.386873306802201</c:v>
                </c:pt>
                <c:pt idx="3521">
                  <c:v>18.7272691586688</c:v>
                </c:pt>
                <c:pt idx="3522">
                  <c:v>29.229904531381599</c:v>
                </c:pt>
                <c:pt idx="3523">
                  <c:v>19.923316376190002</c:v>
                </c:pt>
                <c:pt idx="3524">
                  <c:v>27.7804441703972</c:v>
                </c:pt>
                <c:pt idx="3525">
                  <c:v>17.7067284603717</c:v>
                </c:pt>
                <c:pt idx="3526">
                  <c:v>22.626082614753301</c:v>
                </c:pt>
                <c:pt idx="3527">
                  <c:v>14.3070930938643</c:v>
                </c:pt>
                <c:pt idx="3528">
                  <c:v>15.7947662797557</c:v>
                </c:pt>
                <c:pt idx="3529">
                  <c:v>43.493253688366302</c:v>
                </c:pt>
                <c:pt idx="3530">
                  <c:v>30.867860610432</c:v>
                </c:pt>
                <c:pt idx="3531">
                  <c:v>38.611559566806299</c:v>
                </c:pt>
                <c:pt idx="3532">
                  <c:v>15.365777909841499</c:v>
                </c:pt>
                <c:pt idx="3533">
                  <c:v>12.441518883183001</c:v>
                </c:pt>
                <c:pt idx="3534">
                  <c:v>32.668312607368499</c:v>
                </c:pt>
                <c:pt idx="3535">
                  <c:v>24.733507446694901</c:v>
                </c:pt>
                <c:pt idx="3536">
                  <c:v>17.328725158019498</c:v>
                </c:pt>
                <c:pt idx="3537">
                  <c:v>22.1074032082056</c:v>
                </c:pt>
                <c:pt idx="3538">
                  <c:v>35.814227764502697</c:v>
                </c:pt>
                <c:pt idx="3539">
                  <c:v>39.625599381653998</c:v>
                </c:pt>
                <c:pt idx="3540">
                  <c:v>31.3943470643935</c:v>
                </c:pt>
                <c:pt idx="3541">
                  <c:v>20.410835299987799</c:v>
                </c:pt>
                <c:pt idx="3542">
                  <c:v>32.206825320534797</c:v>
                </c:pt>
                <c:pt idx="3543">
                  <c:v>26.5795810070946</c:v>
                </c:pt>
                <c:pt idx="3544">
                  <c:v>35.190243893138501</c:v>
                </c:pt>
                <c:pt idx="3545">
                  <c:v>26.2350675187181</c:v>
                </c:pt>
                <c:pt idx="3546">
                  <c:v>29.821388819181902</c:v>
                </c:pt>
                <c:pt idx="3547">
                  <c:v>28.507123972833501</c:v>
                </c:pt>
                <c:pt idx="3548">
                  <c:v>24.595172939665801</c:v>
                </c:pt>
                <c:pt idx="3549">
                  <c:v>51.5145725059445</c:v>
                </c:pt>
                <c:pt idx="3550">
                  <c:v>48.456387110138898</c:v>
                </c:pt>
                <c:pt idx="3551">
                  <c:v>27.366112568633699</c:v>
                </c:pt>
                <c:pt idx="3552">
                  <c:v>30.0163836539874</c:v>
                </c:pt>
                <c:pt idx="3553">
                  <c:v>39.8921102689037</c:v>
                </c:pt>
                <c:pt idx="3554">
                  <c:v>46.772932547401297</c:v>
                </c:pt>
                <c:pt idx="3555">
                  <c:v>41.218163155013997</c:v>
                </c:pt>
                <c:pt idx="3556">
                  <c:v>35.274741743773397</c:v>
                </c:pt>
                <c:pt idx="3557">
                  <c:v>32.806828665046503</c:v>
                </c:pt>
                <c:pt idx="3558">
                  <c:v>57.224651559778998</c:v>
                </c:pt>
                <c:pt idx="3559">
                  <c:v>43.096737799216399</c:v>
                </c:pt>
                <c:pt idx="3560">
                  <c:v>45.791459256634496</c:v>
                </c:pt>
                <c:pt idx="3561">
                  <c:v>40.444632026995897</c:v>
                </c:pt>
                <c:pt idx="3562">
                  <c:v>49.015372481019703</c:v>
                </c:pt>
                <c:pt idx="3563">
                  <c:v>47.906928869721298</c:v>
                </c:pt>
                <c:pt idx="3564">
                  <c:v>50.724826177292897</c:v>
                </c:pt>
                <c:pt idx="3565">
                  <c:v>33.164343253633</c:v>
                </c:pt>
                <c:pt idx="3566">
                  <c:v>36.048221299611399</c:v>
                </c:pt>
                <c:pt idx="3567">
                  <c:v>38.917071087930502</c:v>
                </c:pt>
                <c:pt idx="3568">
                  <c:v>37.484682760472502</c:v>
                </c:pt>
                <c:pt idx="3569">
                  <c:v>53.562154119299301</c:v>
                </c:pt>
                <c:pt idx="3570">
                  <c:v>50.328336724298097</c:v>
                </c:pt>
                <c:pt idx="3571">
                  <c:v>38.540056515751203</c:v>
                </c:pt>
                <c:pt idx="3572">
                  <c:v>42.067059378467697</c:v>
                </c:pt>
                <c:pt idx="3573">
                  <c:v>45.774844438479199</c:v>
                </c:pt>
                <c:pt idx="3574">
                  <c:v>48.079397007295697</c:v>
                </c:pt>
                <c:pt idx="3575">
                  <c:v>49.427989592026201</c:v>
                </c:pt>
                <c:pt idx="3576">
                  <c:v>43.295526437755498</c:v>
                </c:pt>
                <c:pt idx="3577">
                  <c:v>36.5249766528881</c:v>
                </c:pt>
                <c:pt idx="3578">
                  <c:v>60.208070799027098</c:v>
                </c:pt>
                <c:pt idx="3579">
                  <c:v>59.906405678941297</c:v>
                </c:pt>
                <c:pt idx="3580">
                  <c:v>54.546723472862404</c:v>
                </c:pt>
                <c:pt idx="3581">
                  <c:v>39.008075455956202</c:v>
                </c:pt>
                <c:pt idx="3582">
                  <c:v>43.763513507973101</c:v>
                </c:pt>
                <c:pt idx="3583">
                  <c:v>31.916293635338398</c:v>
                </c:pt>
                <c:pt idx="3584">
                  <c:v>30.555869008072101</c:v>
                </c:pt>
                <c:pt idx="3585">
                  <c:v>34.106880017425603</c:v>
                </c:pt>
                <c:pt idx="3586">
                  <c:v>34.540262221527598</c:v>
                </c:pt>
                <c:pt idx="3587">
                  <c:v>30.564239215497</c:v>
                </c:pt>
                <c:pt idx="3588">
                  <c:v>32.941304842780603</c:v>
                </c:pt>
                <c:pt idx="3589">
                  <c:v>59.594393941056602</c:v>
                </c:pt>
                <c:pt idx="3590">
                  <c:v>40.299106965095199</c:v>
                </c:pt>
                <c:pt idx="3591">
                  <c:v>25.4550361739396</c:v>
                </c:pt>
                <c:pt idx="3592">
                  <c:v>34.839254257119698</c:v>
                </c:pt>
                <c:pt idx="3593">
                  <c:v>20.579842269140201</c:v>
                </c:pt>
                <c:pt idx="3594">
                  <c:v>29.762890768726901</c:v>
                </c:pt>
                <c:pt idx="3595">
                  <c:v>23.361953043260801</c:v>
                </c:pt>
                <c:pt idx="3596">
                  <c:v>19.473667007590802</c:v>
                </c:pt>
                <c:pt idx="3597">
                  <c:v>19.591803321334702</c:v>
                </c:pt>
                <c:pt idx="3598">
                  <c:v>44.367997362541203</c:v>
                </c:pt>
                <c:pt idx="3599">
                  <c:v>49.317485240407798</c:v>
                </c:pt>
                <c:pt idx="3600">
                  <c:v>40.682596851322202</c:v>
                </c:pt>
                <c:pt idx="3601">
                  <c:v>25.598041609360799</c:v>
                </c:pt>
                <c:pt idx="3602">
                  <c:v>34.468763937660498</c:v>
                </c:pt>
                <c:pt idx="3603">
                  <c:v>16.913696682072</c:v>
                </c:pt>
                <c:pt idx="3604">
                  <c:v>20.247146563428799</c:v>
                </c:pt>
                <c:pt idx="3605">
                  <c:v>23.680466331283899</c:v>
                </c:pt>
                <c:pt idx="3606">
                  <c:v>23.055070984667601</c:v>
                </c:pt>
                <c:pt idx="3607">
                  <c:v>20.644845103434701</c:v>
                </c:pt>
                <c:pt idx="3608">
                  <c:v>22.015098976801401</c:v>
                </c:pt>
                <c:pt idx="3609">
                  <c:v>45.612337686087301</c:v>
                </c:pt>
                <c:pt idx="3610">
                  <c:v>41.820065609946703</c:v>
                </c:pt>
                <c:pt idx="3611">
                  <c:v>27.067100597581199</c:v>
                </c:pt>
                <c:pt idx="3612">
                  <c:v>22.4960862804312</c:v>
                </c:pt>
                <c:pt idx="3613">
                  <c:v>19.123784381129799</c:v>
                </c:pt>
                <c:pt idx="3614">
                  <c:v>33.214297744837097</c:v>
                </c:pt>
                <c:pt idx="3615">
                  <c:v>47.880928002679099</c:v>
                </c:pt>
                <c:pt idx="3616">
                  <c:v>27.916940288103302</c:v>
                </c:pt>
                <c:pt idx="3617">
                  <c:v>18.6947674081771</c:v>
                </c:pt>
                <c:pt idx="3618">
                  <c:v>45.043979500976398</c:v>
                </c:pt>
                <c:pt idx="3619">
                  <c:v>30.414733563315199</c:v>
                </c:pt>
                <c:pt idx="3620">
                  <c:v>33.903278783395699</c:v>
                </c:pt>
                <c:pt idx="3621">
                  <c:v>28.5556595693944</c:v>
                </c:pt>
                <c:pt idx="3622">
                  <c:v>31.114854378953002</c:v>
                </c:pt>
                <c:pt idx="3623">
                  <c:v>27.743127140813002</c:v>
                </c:pt>
                <c:pt idx="3624">
                  <c:v>20.5916370827081</c:v>
                </c:pt>
                <c:pt idx="3625">
                  <c:v>18.369755236771201</c:v>
                </c:pt>
                <c:pt idx="3626">
                  <c:v>17.328725158019498</c:v>
                </c:pt>
                <c:pt idx="3627">
                  <c:v>19.9038150592195</c:v>
                </c:pt>
                <c:pt idx="3628">
                  <c:v>19.636163592121299</c:v>
                </c:pt>
                <c:pt idx="3629">
                  <c:v>43.9157697778695</c:v>
                </c:pt>
                <c:pt idx="3630">
                  <c:v>32.707311307671802</c:v>
                </c:pt>
                <c:pt idx="3631">
                  <c:v>15.555142712158901</c:v>
                </c:pt>
                <c:pt idx="3632">
                  <c:v>20.949127835399601</c:v>
                </c:pt>
                <c:pt idx="3633">
                  <c:v>23.5959628467077</c:v>
                </c:pt>
                <c:pt idx="3634">
                  <c:v>28.904913362254</c:v>
                </c:pt>
                <c:pt idx="3635">
                  <c:v>23.1474445567844</c:v>
                </c:pt>
                <c:pt idx="3636">
                  <c:v>19.415168957135801</c:v>
                </c:pt>
                <c:pt idx="3637">
                  <c:v>16.900696248550901</c:v>
                </c:pt>
                <c:pt idx="3638">
                  <c:v>42.574045815633099</c:v>
                </c:pt>
                <c:pt idx="3639">
                  <c:v>23.296950875655099</c:v>
                </c:pt>
                <c:pt idx="3640">
                  <c:v>32.440818188999103</c:v>
                </c:pt>
                <c:pt idx="3641">
                  <c:v>36.206464031553899</c:v>
                </c:pt>
                <c:pt idx="3642">
                  <c:v>49.678354386042798</c:v>
                </c:pt>
                <c:pt idx="3643">
                  <c:v>21.762889053140199</c:v>
                </c:pt>
                <c:pt idx="3644">
                  <c:v>19.740160792907901</c:v>
                </c:pt>
                <c:pt idx="3645">
                  <c:v>23.218946941150602</c:v>
                </c:pt>
                <c:pt idx="3646">
                  <c:v>25.356009635385501</c:v>
                </c:pt>
                <c:pt idx="3647">
                  <c:v>20.144325079426899</c:v>
                </c:pt>
                <c:pt idx="3648">
                  <c:v>20.6046366494759</c:v>
                </c:pt>
                <c:pt idx="3649">
                  <c:v>43.551756305900199</c:v>
                </c:pt>
                <c:pt idx="3650">
                  <c:v>31.979330902165401</c:v>
                </c:pt>
                <c:pt idx="3651">
                  <c:v>16.413176658064199</c:v>
                </c:pt>
                <c:pt idx="3652">
                  <c:v>20.377142897751</c:v>
                </c:pt>
                <c:pt idx="3653">
                  <c:v>18.4867598051502</c:v>
                </c:pt>
                <c:pt idx="3654">
                  <c:v>33.578287614268099</c:v>
                </c:pt>
                <c:pt idx="3655">
                  <c:v>20.683846403998</c:v>
                </c:pt>
                <c:pt idx="3656">
                  <c:v>24.745025997433501</c:v>
                </c:pt>
                <c:pt idx="3657">
                  <c:v>22.204907126302899</c:v>
                </c:pt>
                <c:pt idx="3658">
                  <c:v>42.892537201376797</c:v>
                </c:pt>
                <c:pt idx="3659">
                  <c:v>27.600121038702898</c:v>
                </c:pt>
                <c:pt idx="3660">
                  <c:v>31.8168356509238</c:v>
                </c:pt>
                <c:pt idx="3661">
                  <c:v>25.338031605560602</c:v>
                </c:pt>
                <c:pt idx="3662">
                  <c:v>37.192190508264297</c:v>
                </c:pt>
                <c:pt idx="3663">
                  <c:v>15.6526466302562</c:v>
                </c:pt>
                <c:pt idx="3664">
                  <c:v>18.609190484378399</c:v>
                </c:pt>
                <c:pt idx="3665">
                  <c:v>17.6352254093166</c:v>
                </c:pt>
                <c:pt idx="3666">
                  <c:v>21.352117071778299</c:v>
                </c:pt>
                <c:pt idx="3667">
                  <c:v>19.097783514087499</c:v>
                </c:pt>
                <c:pt idx="3668">
                  <c:v>23.442708360742799</c:v>
                </c:pt>
                <c:pt idx="3669">
                  <c:v>43.744505245211698</c:v>
                </c:pt>
                <c:pt idx="3670">
                  <c:v>41.4560757405158</c:v>
                </c:pt>
                <c:pt idx="3671">
                  <c:v>17.427217139600799</c:v>
                </c:pt>
                <c:pt idx="3672">
                  <c:v>20.182148729590001</c:v>
                </c:pt>
                <c:pt idx="3673">
                  <c:v>18.174746733887702</c:v>
                </c:pt>
                <c:pt idx="3674">
                  <c:v>35.710230563716003</c:v>
                </c:pt>
                <c:pt idx="3675">
                  <c:v>23.569961312976499</c:v>
                </c:pt>
                <c:pt idx="3676">
                  <c:v>28.443426075420302</c:v>
                </c:pt>
                <c:pt idx="3677">
                  <c:v>28.347651299678599</c:v>
                </c:pt>
                <c:pt idx="3678">
                  <c:v>54.1892327201708</c:v>
                </c:pt>
                <c:pt idx="3679">
                  <c:v>46.840886654100203</c:v>
                </c:pt>
                <c:pt idx="3680">
                  <c:v>35.463237461839498</c:v>
                </c:pt>
                <c:pt idx="3681">
                  <c:v>34.678903092488397</c:v>
                </c:pt>
                <c:pt idx="3682">
                  <c:v>32.1028274531037</c:v>
                </c:pt>
                <c:pt idx="3683">
                  <c:v>34.178383068480699</c:v>
                </c:pt>
                <c:pt idx="3684">
                  <c:v>20.273145696964399</c:v>
                </c:pt>
                <c:pt idx="3685">
                  <c:v>22.256909527076299</c:v>
                </c:pt>
                <c:pt idx="3686">
                  <c:v>19.6816614091641</c:v>
                </c:pt>
                <c:pt idx="3687">
                  <c:v>19.715308773163201</c:v>
                </c:pt>
                <c:pt idx="3688">
                  <c:v>20.981626752319102</c:v>
                </c:pt>
                <c:pt idx="3689">
                  <c:v>43.642759340548103</c:v>
                </c:pt>
                <c:pt idx="3690">
                  <c:v>30.809362559977</c:v>
                </c:pt>
                <c:pt idx="3691">
                  <c:v>16.803192330453498</c:v>
                </c:pt>
                <c:pt idx="3692">
                  <c:v>23.2045666691414</c:v>
                </c:pt>
                <c:pt idx="3693">
                  <c:v>42.069696884158702</c:v>
                </c:pt>
                <c:pt idx="3694">
                  <c:v>39.499628275721598</c:v>
                </c:pt>
                <c:pt idx="3695">
                  <c:v>32.026797986956801</c:v>
                </c:pt>
                <c:pt idx="3696">
                  <c:v>24.751525114172999</c:v>
                </c:pt>
                <c:pt idx="3697">
                  <c:v>21.567881883634499</c:v>
                </c:pt>
                <c:pt idx="3698">
                  <c:v>43.5295199728643</c:v>
                </c:pt>
                <c:pt idx="3699">
                  <c:v>27.2881093008181</c:v>
                </c:pt>
                <c:pt idx="3700">
                  <c:v>32.2003248705064</c:v>
                </c:pt>
                <c:pt idx="3701">
                  <c:v>21.931896022292602</c:v>
                </c:pt>
                <c:pt idx="3702">
                  <c:v>33.662786131547499</c:v>
                </c:pt>
                <c:pt idx="3703">
                  <c:v>18.9677778454985</c:v>
                </c:pt>
                <c:pt idx="3704">
                  <c:v>20.403142697930999</c:v>
                </c:pt>
                <c:pt idx="3705">
                  <c:v>23.6024630634682</c:v>
                </c:pt>
                <c:pt idx="3706">
                  <c:v>31.823334767663301</c:v>
                </c:pt>
                <c:pt idx="3707">
                  <c:v>38.839068486803797</c:v>
                </c:pt>
                <c:pt idx="3708">
                  <c:v>31.7063380001089</c:v>
                </c:pt>
                <c:pt idx="3709">
                  <c:v>53.815663906338997</c:v>
                </c:pt>
                <c:pt idx="3710">
                  <c:v>31.1668526460241</c:v>
                </c:pt>
                <c:pt idx="3711">
                  <c:v>15.5681431456801</c:v>
                </c:pt>
                <c:pt idx="3712">
                  <c:v>21.3456172883945</c:v>
                </c:pt>
                <c:pt idx="3713">
                  <c:v>17.830233245511199</c:v>
                </c:pt>
                <c:pt idx="3714">
                  <c:v>32.895806359093399</c:v>
                </c:pt>
                <c:pt idx="3715">
                  <c:v>18.324253052758401</c:v>
                </c:pt>
                <c:pt idx="3716">
                  <c:v>24.7125264138697</c:v>
                </c:pt>
                <c:pt idx="3717">
                  <c:v>26.4300746882239</c:v>
                </c:pt>
                <c:pt idx="3718">
                  <c:v>39.766121394394297</c:v>
                </c:pt>
                <c:pt idx="3719">
                  <c:v>41.185662071211198</c:v>
                </c:pt>
                <c:pt idx="3720">
                  <c:v>31.894833051530501</c:v>
                </c:pt>
                <c:pt idx="3721">
                  <c:v>27.1516034154685</c:v>
                </c:pt>
                <c:pt idx="3722">
                  <c:v>34.871753174039199</c:v>
                </c:pt>
                <c:pt idx="3723">
                  <c:v>15.7241496813113</c:v>
                </c:pt>
                <c:pt idx="3724">
                  <c:v>19.2981721895814</c:v>
                </c:pt>
                <c:pt idx="3725">
                  <c:v>20.586342485900701</c:v>
                </c:pt>
                <c:pt idx="3726">
                  <c:v>18.264699965099101</c:v>
                </c:pt>
                <c:pt idx="3727">
                  <c:v>20.560341618858502</c:v>
                </c:pt>
                <c:pt idx="3728">
                  <c:v>21.930601792810901</c:v>
                </c:pt>
                <c:pt idx="3729">
                  <c:v>43.421750637311199</c:v>
                </c:pt>
                <c:pt idx="3730">
                  <c:v>39.870117928536402</c:v>
                </c:pt>
                <c:pt idx="3731">
                  <c:v>20.774850772023701</c:v>
                </c:pt>
                <c:pt idx="3732">
                  <c:v>19.883156027353401</c:v>
                </c:pt>
                <c:pt idx="3733">
                  <c:v>19.0782828638058</c:v>
                </c:pt>
                <c:pt idx="3734">
                  <c:v>35.2032441265507</c:v>
                </c:pt>
                <c:pt idx="3735">
                  <c:v>24.466997226134101</c:v>
                </c:pt>
                <c:pt idx="3736">
                  <c:v>18.2582001817152</c:v>
                </c:pt>
                <c:pt idx="3737">
                  <c:v>14.775112034069201</c:v>
                </c:pt>
                <c:pt idx="3738">
                  <c:v>39.051139889011203</c:v>
                </c:pt>
                <c:pt idx="3739">
                  <c:v>17.680727593329401</c:v>
                </c:pt>
                <c:pt idx="3740">
                  <c:v>41.742068209340097</c:v>
                </c:pt>
                <c:pt idx="3741">
                  <c:v>44.9818126601795</c:v>
                </c:pt>
                <c:pt idx="3742">
                  <c:v>29.704392051627501</c:v>
                </c:pt>
                <c:pt idx="3743">
                  <c:v>24.720507013173801</c:v>
                </c:pt>
                <c:pt idx="3744">
                  <c:v>16.204255299518302</c:v>
                </c:pt>
                <c:pt idx="3745">
                  <c:v>12.519522150998601</c:v>
                </c:pt>
                <c:pt idx="3746">
                  <c:v>20.793132367541901</c:v>
                </c:pt>
                <c:pt idx="3747">
                  <c:v>17.037201467211499</c:v>
                </c:pt>
                <c:pt idx="3748">
                  <c:v>17.114230973062401</c:v>
                </c:pt>
                <c:pt idx="3749">
                  <c:v>42.082697317679802</c:v>
                </c:pt>
                <c:pt idx="3750">
                  <c:v>28.631921126841899</c:v>
                </c:pt>
                <c:pt idx="3751">
                  <c:v>15.8346533662409</c:v>
                </c:pt>
                <c:pt idx="3752">
                  <c:v>19.844157993694601</c:v>
                </c:pt>
                <c:pt idx="3753">
                  <c:v>24.1939861221238</c:v>
                </c:pt>
                <c:pt idx="3754">
                  <c:v>39.200636240129498</c:v>
                </c:pt>
                <c:pt idx="3755">
                  <c:v>42.485713423590198</c:v>
                </c:pt>
                <c:pt idx="3756">
                  <c:v>20.045651945239499</c:v>
                </c:pt>
                <c:pt idx="3757">
                  <c:v>15.0611235716006</c:v>
                </c:pt>
                <c:pt idx="3758">
                  <c:v>40.539600283587802</c:v>
                </c:pt>
                <c:pt idx="3759">
                  <c:v>23.114943472981601</c:v>
                </c:pt>
                <c:pt idx="3760">
                  <c:v>28.072935755961002</c:v>
                </c:pt>
                <c:pt idx="3761">
                  <c:v>20.982858375050601</c:v>
                </c:pt>
                <c:pt idx="3762">
                  <c:v>33.968277283878997</c:v>
                </c:pt>
                <c:pt idx="3763">
                  <c:v>13.3060537125378</c:v>
                </c:pt>
                <c:pt idx="3764">
                  <c:v>15.9702617644095</c:v>
                </c:pt>
                <c:pt idx="3765">
                  <c:v>18.246249784942801</c:v>
                </c:pt>
                <c:pt idx="3766">
                  <c:v>20.526639248869198</c:v>
                </c:pt>
                <c:pt idx="3767">
                  <c:v>12.9420389071907</c:v>
                </c:pt>
                <c:pt idx="3768">
                  <c:v>15.313778976125899</c:v>
                </c:pt>
                <c:pt idx="3769">
                  <c:v>40.685142047203399</c:v>
                </c:pt>
                <c:pt idx="3770">
                  <c:v>27.305956650151298</c:v>
                </c:pt>
                <c:pt idx="3771">
                  <c:v>10.907457727357</c:v>
                </c:pt>
                <c:pt idx="3772">
                  <c:v>15.4892751274242</c:v>
                </c:pt>
                <c:pt idx="3773">
                  <c:v>13.7805722028143</c:v>
                </c:pt>
                <c:pt idx="3774">
                  <c:v>25.745998638351999</c:v>
                </c:pt>
                <c:pt idx="3775">
                  <c:v>19.890814625698301</c:v>
                </c:pt>
                <c:pt idx="3776">
                  <c:v>16.932236371669099</c:v>
                </c:pt>
                <c:pt idx="3777">
                  <c:v>18.6882671914166</c:v>
                </c:pt>
                <c:pt idx="3778">
                  <c:v>37.374185776301999</c:v>
                </c:pt>
                <c:pt idx="3779">
                  <c:v>18.9547774119774</c:v>
                </c:pt>
                <c:pt idx="3780">
                  <c:v>26.642974745128299</c:v>
                </c:pt>
                <c:pt idx="3781">
                  <c:v>19.559302237531899</c:v>
                </c:pt>
                <c:pt idx="3782">
                  <c:v>33.0258026934155</c:v>
                </c:pt>
                <c:pt idx="3783">
                  <c:v>14.391595911751599</c:v>
                </c:pt>
                <c:pt idx="3784">
                  <c:v>15.840265430087401</c:v>
                </c:pt>
                <c:pt idx="3785">
                  <c:v>12.441518883183001</c:v>
                </c:pt>
                <c:pt idx="3786">
                  <c:v>15.8792641303907</c:v>
                </c:pt>
                <c:pt idx="3787">
                  <c:v>13.358055446622201</c:v>
                </c:pt>
                <c:pt idx="3788">
                  <c:v>18.6156909344067</c:v>
                </c:pt>
                <c:pt idx="3789">
                  <c:v>36.850802893592899</c:v>
                </c:pt>
                <c:pt idx="3790">
                  <c:v>35.9167259148117</c:v>
                </c:pt>
                <c:pt idx="3791">
                  <c:v>17.940737597129701</c:v>
                </c:pt>
                <c:pt idx="3792">
                  <c:v>14.6767968712829</c:v>
                </c:pt>
                <c:pt idx="3793">
                  <c:v>14.859614851956501</c:v>
                </c:pt>
                <c:pt idx="3794">
                  <c:v>28.3394288746337</c:v>
                </c:pt>
                <c:pt idx="3795">
                  <c:v>18.0512419487481</c:v>
                </c:pt>
                <c:pt idx="3796">
                  <c:v>18.9861805872216</c:v>
                </c:pt>
                <c:pt idx="3797">
                  <c:v>14.645107032169101</c:v>
                </c:pt>
                <c:pt idx="3798">
                  <c:v>38.934143788101302</c:v>
                </c:pt>
                <c:pt idx="3799">
                  <c:v>20.404335083227199</c:v>
                </c:pt>
                <c:pt idx="3800">
                  <c:v>30.133380421541801</c:v>
                </c:pt>
                <c:pt idx="3801">
                  <c:v>31.0257579389414</c:v>
                </c:pt>
                <c:pt idx="3802">
                  <c:v>29.314403048660999</c:v>
                </c:pt>
                <c:pt idx="3803">
                  <c:v>16.387175791021999</c:v>
                </c:pt>
                <c:pt idx="3804">
                  <c:v>15.762267362836299</c:v>
                </c:pt>
                <c:pt idx="3805">
                  <c:v>14.203088959006401</c:v>
                </c:pt>
                <c:pt idx="3806">
                  <c:v>13.6043252798528</c:v>
                </c:pt>
                <c:pt idx="3807">
                  <c:v>16.705688412356199</c:v>
                </c:pt>
                <c:pt idx="3808">
                  <c:v>14.0723130167148</c:v>
                </c:pt>
                <c:pt idx="3809">
                  <c:v>40.932151617482603</c:v>
                </c:pt>
                <c:pt idx="3810">
                  <c:v>33.584787397651901</c:v>
                </c:pt>
                <c:pt idx="3811">
                  <c:v>12.8185341220511</c:v>
                </c:pt>
                <c:pt idx="3812">
                  <c:v>16.971235071972501</c:v>
                </c:pt>
                <c:pt idx="3813">
                  <c:v>17.739229544174499</c:v>
                </c:pt>
                <c:pt idx="3814">
                  <c:v>29.197405614462198</c:v>
                </c:pt>
                <c:pt idx="3815">
                  <c:v>16.816192763974701</c:v>
                </c:pt>
                <c:pt idx="3816">
                  <c:v>19.246173922510401</c:v>
                </c:pt>
                <c:pt idx="3817">
                  <c:v>19.6503052721798</c:v>
                </c:pt>
                <c:pt idx="3818">
                  <c:v>40.123611480441298</c:v>
                </c:pt>
                <c:pt idx="3819">
                  <c:v>22.308911261160802</c:v>
                </c:pt>
                <c:pt idx="3820">
                  <c:v>31.2383509298913</c:v>
                </c:pt>
                <c:pt idx="3821">
                  <c:v>21.242869045539699</c:v>
                </c:pt>
                <c:pt idx="3822">
                  <c:v>31.712837783492699</c:v>
                </c:pt>
                <c:pt idx="3823">
                  <c:v>13.6765680679565</c:v>
                </c:pt>
                <c:pt idx="3824">
                  <c:v>17.972207712890899</c:v>
                </c:pt>
                <c:pt idx="3825">
                  <c:v>20.8788549068816</c:v>
                </c:pt>
                <c:pt idx="3826">
                  <c:v>21.378116205313901</c:v>
                </c:pt>
                <c:pt idx="3827">
                  <c:v>20.0403209445691</c:v>
                </c:pt>
                <c:pt idx="3828">
                  <c:v>15.014787607178301</c:v>
                </c:pt>
                <c:pt idx="3829">
                  <c:v>40.600638562627203</c:v>
                </c:pt>
                <c:pt idx="3830">
                  <c:v>27.377454267374102</c:v>
                </c:pt>
                <c:pt idx="3831">
                  <c:v>12.7340306374749</c:v>
                </c:pt>
                <c:pt idx="3832">
                  <c:v>16.470748418191</c:v>
                </c:pt>
                <c:pt idx="3833">
                  <c:v>14.970119203575001</c:v>
                </c:pt>
                <c:pt idx="3834">
                  <c:v>30.315375689579501</c:v>
                </c:pt>
                <c:pt idx="3835">
                  <c:v>17.147706485518899</c:v>
                </c:pt>
                <c:pt idx="3836">
                  <c:v>18.7586868354967</c:v>
                </c:pt>
                <c:pt idx="3837">
                  <c:v>19.481298303027401</c:v>
                </c:pt>
                <c:pt idx="3838">
                  <c:v>34.3192682531866</c:v>
                </c:pt>
                <c:pt idx="3839">
                  <c:v>35.7514455248701</c:v>
                </c:pt>
                <c:pt idx="3840">
                  <c:v>27.331955783686901</c:v>
                </c:pt>
                <c:pt idx="3841">
                  <c:v>21.957897556023799</c:v>
                </c:pt>
                <c:pt idx="3842">
                  <c:v>28.0794355393449</c:v>
                </c:pt>
                <c:pt idx="3843">
                  <c:v>12.695029336911601</c:v>
                </c:pt>
                <c:pt idx="3844">
                  <c:v>15.157783508268199</c:v>
                </c:pt>
                <c:pt idx="3845">
                  <c:v>14.066583740345701</c:v>
                </c:pt>
                <c:pt idx="3846">
                  <c:v>12.7073491730765</c:v>
                </c:pt>
                <c:pt idx="3847">
                  <c:v>16.6731873285534</c:v>
                </c:pt>
                <c:pt idx="3848">
                  <c:v>16.1262578989117</c:v>
                </c:pt>
                <c:pt idx="3849">
                  <c:v>36.505475335917502</c:v>
                </c:pt>
                <c:pt idx="3850">
                  <c:v>34.969250591441899</c:v>
                </c:pt>
                <c:pt idx="3851">
                  <c:v>19.0587822135242</c:v>
                </c:pt>
                <c:pt idx="3852">
                  <c:v>14.839292122524499</c:v>
                </c:pt>
                <c:pt idx="3853">
                  <c:v>13.7155693685198</c:v>
                </c:pt>
                <c:pt idx="3854">
                  <c:v>27.188959882596901</c:v>
                </c:pt>
                <c:pt idx="3855">
                  <c:v>15.6396461967351</c:v>
                </c:pt>
                <c:pt idx="3856">
                  <c:v>21.007625885854601</c:v>
                </c:pt>
                <c:pt idx="3857">
                  <c:v>13.2345506614827</c:v>
                </c:pt>
                <c:pt idx="3858">
                  <c:v>37.705676728813501</c:v>
                </c:pt>
                <c:pt idx="3859">
                  <c:v>27.093101464623501</c:v>
                </c:pt>
                <c:pt idx="3860">
                  <c:v>28.625421343458001</c:v>
                </c:pt>
                <c:pt idx="3861">
                  <c:v>28.432154784254799</c:v>
                </c:pt>
                <c:pt idx="3862">
                  <c:v>26.974465697639801</c:v>
                </c:pt>
                <c:pt idx="3863">
                  <c:v>21.9903979731377</c:v>
                </c:pt>
                <c:pt idx="3864">
                  <c:v>13.727822497435501</c:v>
                </c:pt>
                <c:pt idx="3865">
                  <c:v>15.236630090824701</c:v>
                </c:pt>
                <c:pt idx="3866">
                  <c:v>13.103838626071299</c:v>
                </c:pt>
                <c:pt idx="3867">
                  <c:v>17.869235212763499</c:v>
                </c:pt>
                <c:pt idx="3868">
                  <c:v>14.566299220467901</c:v>
                </c:pt>
                <c:pt idx="3869">
                  <c:v>40.334127675377502</c:v>
                </c:pt>
                <c:pt idx="3870">
                  <c:v>28.261431474026999</c:v>
                </c:pt>
                <c:pt idx="3871">
                  <c:v>12.2205101799461</c:v>
                </c:pt>
                <c:pt idx="3872">
                  <c:v>16.334251633840498</c:v>
                </c:pt>
                <c:pt idx="3873">
                  <c:v>18.285251085506101</c:v>
                </c:pt>
                <c:pt idx="3874">
                  <c:v>28.8204161782634</c:v>
                </c:pt>
                <c:pt idx="3875">
                  <c:v>15.152126606248499</c:v>
                </c:pt>
                <c:pt idx="3876">
                  <c:v>18.433695666369001</c:v>
                </c:pt>
                <c:pt idx="3877">
                  <c:v>13.6505672009142</c:v>
                </c:pt>
                <c:pt idx="3878">
                  <c:v>39.3371323578356</c:v>
                </c:pt>
                <c:pt idx="3879">
                  <c:v>24.707506579652701</c:v>
                </c:pt>
                <c:pt idx="3880">
                  <c:v>29.541896800385899</c:v>
                </c:pt>
                <c:pt idx="3881">
                  <c:v>19.169286565142599</c:v>
                </c:pt>
                <c:pt idx="3882">
                  <c:v>32.187325303738703</c:v>
                </c:pt>
                <c:pt idx="3883">
                  <c:v>11.557483403546501</c:v>
                </c:pt>
                <c:pt idx="3884">
                  <c:v>17.0232333390435</c:v>
                </c:pt>
                <c:pt idx="3885">
                  <c:v>19.279790916761101</c:v>
                </c:pt>
                <c:pt idx="3886">
                  <c:v>18.7846859690322</c:v>
                </c:pt>
                <c:pt idx="3887">
                  <c:v>16.0296618691244</c:v>
                </c:pt>
                <c:pt idx="3888">
                  <c:v>22.704080682004399</c:v>
                </c:pt>
                <c:pt idx="3889">
                  <c:v>40.132619622422297</c:v>
                </c:pt>
                <c:pt idx="3890">
                  <c:v>28.2224321070793</c:v>
                </c:pt>
                <c:pt idx="3891">
                  <c:v>18.0252410817059</c:v>
                </c:pt>
                <c:pt idx="3892">
                  <c:v>31.699838216724999</c:v>
                </c:pt>
                <c:pt idx="3893">
                  <c:v>22.536420181158299</c:v>
                </c:pt>
                <c:pt idx="3894">
                  <c:v>28.722918760860701</c:v>
                </c:pt>
                <c:pt idx="3895">
                  <c:v>19.7283085399954</c:v>
                </c:pt>
                <c:pt idx="3896">
                  <c:v>24.985519315926201</c:v>
                </c:pt>
                <c:pt idx="3897">
                  <c:v>20.3848344329455</c:v>
                </c:pt>
                <c:pt idx="3898">
                  <c:v>34.442764804124899</c:v>
                </c:pt>
                <c:pt idx="3899">
                  <c:v>44.559295903987397</c:v>
                </c:pt>
                <c:pt idx="3900">
                  <c:v>30.308875906195599</c:v>
                </c:pt>
                <c:pt idx="3901">
                  <c:v>18.649265224164299</c:v>
                </c:pt>
                <c:pt idx="3902">
                  <c:v>39.818120328109799</c:v>
                </c:pt>
                <c:pt idx="3903">
                  <c:v>25.325031172039399</c:v>
                </c:pt>
                <c:pt idx="3904">
                  <c:v>15.0472865240977</c:v>
                </c:pt>
                <c:pt idx="3905">
                  <c:v>13.7025689349987</c:v>
                </c:pt>
                <c:pt idx="3906">
                  <c:v>12.9153442412942</c:v>
                </c:pt>
                <c:pt idx="3907">
                  <c:v>18.109743899593202</c:v>
                </c:pt>
                <c:pt idx="3908">
                  <c:v>17.289726457716199</c:v>
                </c:pt>
                <c:pt idx="3909">
                  <c:v>39.021075889477302</c:v>
                </c:pt>
                <c:pt idx="3910">
                  <c:v>38.771053607497301</c:v>
                </c:pt>
                <c:pt idx="3911">
                  <c:v>19.5588061131165</c:v>
                </c:pt>
                <c:pt idx="3912">
                  <c:v>15.8077658465235</c:v>
                </c:pt>
                <c:pt idx="3913">
                  <c:v>13.845575037108899</c:v>
                </c:pt>
                <c:pt idx="3914">
                  <c:v>27.175959649184701</c:v>
                </c:pt>
                <c:pt idx="3915">
                  <c:v>15.041622921319</c:v>
                </c:pt>
                <c:pt idx="3916">
                  <c:v>23.354063020259701</c:v>
                </c:pt>
                <c:pt idx="3917">
                  <c:v>13.962578938799</c:v>
                </c:pt>
                <c:pt idx="3918">
                  <c:v>38.5701539186704</c:v>
                </c:pt>
                <c:pt idx="3919">
                  <c:v>26.384573170900001</c:v>
                </c:pt>
                <c:pt idx="3920">
                  <c:v>26.636474295099902</c:v>
                </c:pt>
                <c:pt idx="3921">
                  <c:v>29.485196566354801</c:v>
                </c:pt>
                <c:pt idx="3922">
                  <c:v>31.745337367056599</c:v>
                </c:pt>
                <c:pt idx="3923">
                  <c:v>14.3070930938643</c:v>
                </c:pt>
                <c:pt idx="3924">
                  <c:v>15.619271461746401</c:v>
                </c:pt>
                <c:pt idx="3925">
                  <c:v>14.2420902595698</c:v>
                </c:pt>
                <c:pt idx="3926">
                  <c:v>21.235120304223901</c:v>
                </c:pt>
                <c:pt idx="3927">
                  <c:v>36.8369890574617</c:v>
                </c:pt>
                <c:pt idx="3928">
                  <c:v>17.4327223588061</c:v>
                </c:pt>
                <c:pt idx="3929">
                  <c:v>38.540056515751203</c:v>
                </c:pt>
                <c:pt idx="3930">
                  <c:v>24.771024464324601</c:v>
                </c:pt>
                <c:pt idx="3931">
                  <c:v>14.528101797101201</c:v>
                </c:pt>
                <c:pt idx="3932">
                  <c:v>18.713188351809499</c:v>
                </c:pt>
                <c:pt idx="3933">
                  <c:v>17.869234546074601</c:v>
                </c:pt>
                <c:pt idx="3934">
                  <c:v>26.740472162530999</c:v>
                </c:pt>
                <c:pt idx="3935">
                  <c:v>21.983898423066002</c:v>
                </c:pt>
                <c:pt idx="3936">
                  <c:v>20.344643980831499</c:v>
                </c:pt>
                <c:pt idx="3937">
                  <c:v>13.468559798240699</c:v>
                </c:pt>
                <c:pt idx="3938">
                  <c:v>38.271161216433804</c:v>
                </c:pt>
                <c:pt idx="3939">
                  <c:v>18.070742599029799</c:v>
                </c:pt>
                <c:pt idx="3940">
                  <c:v>27.032964414739201</c:v>
                </c:pt>
                <c:pt idx="3941">
                  <c:v>20.976358158290001</c:v>
                </c:pt>
                <c:pt idx="3942">
                  <c:v>31.426845981312901</c:v>
                </c:pt>
                <c:pt idx="3943">
                  <c:v>16.2896718729247</c:v>
                </c:pt>
                <c:pt idx="3944">
                  <c:v>17.614716960199399</c:v>
                </c:pt>
                <c:pt idx="3945">
                  <c:v>17.7717312946662</c:v>
                </c:pt>
                <c:pt idx="3946">
                  <c:v>15.1317843747327</c:v>
                </c:pt>
                <c:pt idx="3947">
                  <c:v>27.983636494331598</c:v>
                </c:pt>
                <c:pt idx="3948">
                  <c:v>38.186664032443304</c:v>
                </c:pt>
                <c:pt idx="3949">
                  <c:v>39.645100698624603</c:v>
                </c:pt>
                <c:pt idx="3950">
                  <c:v>19.9936530115239</c:v>
                </c:pt>
                <c:pt idx="3951">
                  <c:v>14.6581074656902</c:v>
                </c:pt>
                <c:pt idx="3952">
                  <c:v>15.5672725280308</c:v>
                </c:pt>
                <c:pt idx="3953">
                  <c:v>12.4155180161407</c:v>
                </c:pt>
                <c:pt idx="3954">
                  <c:v>28.215932323695402</c:v>
                </c:pt>
                <c:pt idx="3955">
                  <c:v>11.914997992132999</c:v>
                </c:pt>
                <c:pt idx="3956">
                  <c:v>26.408980543375002</c:v>
                </c:pt>
                <c:pt idx="3957">
                  <c:v>18.330753269519001</c:v>
                </c:pt>
                <c:pt idx="3958">
                  <c:v>31.7193375668766</c:v>
                </c:pt>
                <c:pt idx="3959">
                  <c:v>45.157319846092399</c:v>
                </c:pt>
                <c:pt idx="3960">
                  <c:v>30.9783575946025</c:v>
                </c:pt>
                <c:pt idx="3961">
                  <c:v>24.603502444794799</c:v>
                </c:pt>
                <c:pt idx="3962">
                  <c:v>29.255904331561599</c:v>
                </c:pt>
                <c:pt idx="3963">
                  <c:v>19.871314642105499</c:v>
                </c:pt>
                <c:pt idx="3964">
                  <c:v>15.8142656299074</c:v>
                </c:pt>
                <c:pt idx="3965">
                  <c:v>16.5951840607378</c:v>
                </c:pt>
                <c:pt idx="3966">
                  <c:v>12.9803420751331</c:v>
                </c:pt>
                <c:pt idx="3967">
                  <c:v>19.1107846142976</c:v>
                </c:pt>
                <c:pt idx="3968">
                  <c:v>17.855210945336498</c:v>
                </c:pt>
                <c:pt idx="3969">
                  <c:v>35.874950310009602</c:v>
                </c:pt>
                <c:pt idx="3970">
                  <c:v>40.123611480441298</c:v>
                </c:pt>
                <c:pt idx="3971">
                  <c:v>17.979739564382001</c:v>
                </c:pt>
                <c:pt idx="3972">
                  <c:v>20.409641814670401</c:v>
                </c:pt>
                <c:pt idx="3973">
                  <c:v>14.820613551393199</c:v>
                </c:pt>
                <c:pt idx="3974">
                  <c:v>29.054409713372198</c:v>
                </c:pt>
                <c:pt idx="3975">
                  <c:v>14.4175974454828</c:v>
                </c:pt>
                <c:pt idx="3976">
                  <c:v>22.697580898620501</c:v>
                </c:pt>
                <c:pt idx="3977">
                  <c:v>11.7654923399512</c:v>
                </c:pt>
                <c:pt idx="3978">
                  <c:v>36.165218067165803</c:v>
                </c:pt>
                <c:pt idx="3979">
                  <c:v>23.0694412889688</c:v>
                </c:pt>
                <c:pt idx="3980">
                  <c:v>28.956912295969499</c:v>
                </c:pt>
                <c:pt idx="3981">
                  <c:v>30.239226377402201</c:v>
                </c:pt>
                <c:pt idx="3982">
                  <c:v>34.553261788295401</c:v>
                </c:pt>
                <c:pt idx="3983">
                  <c:v>38.923571971379999</c:v>
                </c:pt>
                <c:pt idx="3984">
                  <c:v>15.8012660631396</c:v>
                </c:pt>
                <c:pt idx="3985">
                  <c:v>12.435018666422399</c:v>
                </c:pt>
                <c:pt idx="3986">
                  <c:v>13.3573321779762</c:v>
                </c:pt>
                <c:pt idx="3987">
                  <c:v>16.3416742736981</c:v>
                </c:pt>
                <c:pt idx="3988">
                  <c:v>15.2812800592065</c:v>
                </c:pt>
                <c:pt idx="3989">
                  <c:v>38.4620532479356</c:v>
                </c:pt>
                <c:pt idx="3990">
                  <c:v>27.208459232748599</c:v>
                </c:pt>
                <c:pt idx="3991">
                  <c:v>15.6916485975085</c:v>
                </c:pt>
                <c:pt idx="3992">
                  <c:v>17.939708795971502</c:v>
                </c:pt>
                <c:pt idx="3993">
                  <c:v>17.693727360161699</c:v>
                </c:pt>
                <c:pt idx="3994">
                  <c:v>28.189933190159799</c:v>
                </c:pt>
                <c:pt idx="3995">
                  <c:v>24.5189989602186</c:v>
                </c:pt>
                <c:pt idx="3996">
                  <c:v>45.368970670104098</c:v>
                </c:pt>
                <c:pt idx="3997">
                  <c:v>34.4643946060121</c:v>
                </c:pt>
                <c:pt idx="3998">
                  <c:v>39.870118595180898</c:v>
                </c:pt>
                <c:pt idx="3999">
                  <c:v>22.640424316016102</c:v>
                </c:pt>
                <c:pt idx="4000">
                  <c:v>30.4973702909727</c:v>
                </c:pt>
                <c:pt idx="4001">
                  <c:v>16.634186027990001</c:v>
                </c:pt>
                <c:pt idx="4002">
                  <c:v>31.147353295872399</c:v>
                </c:pt>
                <c:pt idx="4003">
                  <c:v>13.436058047749</c:v>
                </c:pt>
                <c:pt idx="4004">
                  <c:v>17.471721725753898</c:v>
                </c:pt>
                <c:pt idx="4005">
                  <c:v>18.259250218463901</c:v>
                </c:pt>
                <c:pt idx="4006">
                  <c:v>16.906236571489099</c:v>
                </c:pt>
                <c:pt idx="4007">
                  <c:v>20.079322911821301</c:v>
                </c:pt>
                <c:pt idx="4008">
                  <c:v>15.5802720947986</c:v>
                </c:pt>
                <c:pt idx="4009">
                  <c:v>39.2485848094747</c:v>
                </c:pt>
                <c:pt idx="4010">
                  <c:v>25.044017366381201</c:v>
                </c:pt>
                <c:pt idx="4011">
                  <c:v>14.5411022306223</c:v>
                </c:pt>
                <c:pt idx="4012">
                  <c:v>15.4112770601731</c:v>
                </c:pt>
                <c:pt idx="4013">
                  <c:v>13.598564800140799</c:v>
                </c:pt>
                <c:pt idx="4014">
                  <c:v>25.9474932565413</c:v>
                </c:pt>
                <c:pt idx="4015">
                  <c:v>12.2205101799461</c:v>
                </c:pt>
                <c:pt idx="4016">
                  <c:v>25.005018666077898</c:v>
                </c:pt>
                <c:pt idx="4017">
                  <c:v>18.434757404376899</c:v>
                </c:pt>
                <c:pt idx="4018">
                  <c:v>33.942277483699002</c:v>
                </c:pt>
                <c:pt idx="4019">
                  <c:v>29.108181994175499</c:v>
                </c:pt>
                <c:pt idx="4020">
                  <c:v>27.8259426540844</c:v>
                </c:pt>
                <c:pt idx="4021">
                  <c:v>23.803970449734599</c:v>
                </c:pt>
                <c:pt idx="4022">
                  <c:v>29.411899799419299</c:v>
                </c:pt>
                <c:pt idx="4023">
                  <c:v>17.680727593329401</c:v>
                </c:pt>
                <c:pt idx="4024">
                  <c:v>14.8977908396239</c:v>
                </c:pt>
                <c:pt idx="4025">
                  <c:v>14.4045970119616</c:v>
                </c:pt>
                <c:pt idx="4026">
                  <c:v>11.3098870791632</c:v>
                </c:pt>
                <c:pt idx="4027">
                  <c:v>18.512760005503601</c:v>
                </c:pt>
                <c:pt idx="4028">
                  <c:v>17.6212174102277</c:v>
                </c:pt>
                <c:pt idx="4029">
                  <c:v>34.509896790024897</c:v>
                </c:pt>
                <c:pt idx="4030">
                  <c:v>39.031640538859598</c:v>
                </c:pt>
                <c:pt idx="4031">
                  <c:v>23.8454016024113</c:v>
                </c:pt>
                <c:pt idx="4032">
                  <c:v>18.472466491924202</c:v>
                </c:pt>
                <c:pt idx="4033">
                  <c:v>43.714262391603199</c:v>
                </c:pt>
                <c:pt idx="4034">
                  <c:v>33.207797961453203</c:v>
                </c:pt>
                <c:pt idx="4035">
                  <c:v>17.6027236588249</c:v>
                </c:pt>
                <c:pt idx="4036">
                  <c:v>25.9474932565413</c:v>
                </c:pt>
                <c:pt idx="4037">
                  <c:v>15.165127706458501</c:v>
                </c:pt>
                <c:pt idx="4038">
                  <c:v>36.561707520160702</c:v>
                </c:pt>
                <c:pt idx="4039">
                  <c:v>31.727785349215399</c:v>
                </c:pt>
                <c:pt idx="4040">
                  <c:v>28.0404368390416</c:v>
                </c:pt>
                <c:pt idx="4041">
                  <c:v>25.897054247102201</c:v>
                </c:pt>
                <c:pt idx="4042">
                  <c:v>28.7359183276285</c:v>
                </c:pt>
                <c:pt idx="4043">
                  <c:v>27.5286186543367</c:v>
                </c:pt>
                <c:pt idx="4044">
                  <c:v>17.556218909744398</c:v>
                </c:pt>
                <c:pt idx="4045">
                  <c:v>14.9961207373061</c:v>
                </c:pt>
                <c:pt idx="4046">
                  <c:v>11.7713743659969</c:v>
                </c:pt>
                <c:pt idx="4047">
                  <c:v>17.394716055798</c:v>
                </c:pt>
                <c:pt idx="4048">
                  <c:v>15.7427680126846</c:v>
                </c:pt>
                <c:pt idx="4049">
                  <c:v>37.773026271182701</c:v>
                </c:pt>
                <c:pt idx="4050">
                  <c:v>29.496397650054298</c:v>
                </c:pt>
                <c:pt idx="4051">
                  <c:v>15.2561307411064</c:v>
                </c:pt>
                <c:pt idx="4052">
                  <c:v>18.206201247999701</c:v>
                </c:pt>
                <c:pt idx="4053">
                  <c:v>18.649265890853201</c:v>
                </c:pt>
                <c:pt idx="4054">
                  <c:v>25.810997138835301</c:v>
                </c:pt>
                <c:pt idx="4055">
                  <c:v>19.968817893514</c:v>
                </c:pt>
                <c:pt idx="4056">
                  <c:v>25.128515217016201</c:v>
                </c:pt>
                <c:pt idx="4057">
                  <c:v>13.3645556633828</c:v>
                </c:pt>
                <c:pt idx="4058">
                  <c:v>36.737203004814504</c:v>
                </c:pt>
                <c:pt idx="4059">
                  <c:v>23.7844697994529</c:v>
                </c:pt>
                <c:pt idx="4060">
                  <c:v>25.713499721432601</c:v>
                </c:pt>
                <c:pt idx="4061">
                  <c:v>20.891854673713802</c:v>
                </c:pt>
                <c:pt idx="4062">
                  <c:v>28.573422409742399</c:v>
                </c:pt>
                <c:pt idx="4063">
                  <c:v>24.2459885228972</c:v>
                </c:pt>
                <c:pt idx="4064">
                  <c:v>17.231227740616799</c:v>
                </c:pt>
                <c:pt idx="4065">
                  <c:v>19.143285698100399</c:v>
                </c:pt>
                <c:pt idx="4066">
                  <c:v>13.6823233471039</c:v>
                </c:pt>
                <c:pt idx="4067">
                  <c:v>21.4638777487766</c:v>
                </c:pt>
                <c:pt idx="4068">
                  <c:v>15.5217733776992</c:v>
                </c:pt>
                <c:pt idx="4069">
                  <c:v>36.550977519930299</c:v>
                </c:pt>
                <c:pt idx="4070">
                  <c:v>28.352428441401401</c:v>
                </c:pt>
                <c:pt idx="4071">
                  <c:v>16.7381901628479</c:v>
                </c:pt>
                <c:pt idx="4072">
                  <c:v>16.126257232267299</c:v>
                </c:pt>
                <c:pt idx="4073">
                  <c:v>13.923578304924501</c:v>
                </c:pt>
                <c:pt idx="4074">
                  <c:v>24.316036960874801</c:v>
                </c:pt>
                <c:pt idx="4075">
                  <c:v>9.6854096427935499</c:v>
                </c:pt>
                <c:pt idx="4076">
                  <c:v>25.745998638351999</c:v>
                </c:pt>
                <c:pt idx="4077">
                  <c:v>19.409795918661199</c:v>
                </c:pt>
                <c:pt idx="4078">
                  <c:v>32.791808491662302</c:v>
                </c:pt>
                <c:pt idx="4079">
                  <c:v>33.229345421238598</c:v>
                </c:pt>
                <c:pt idx="4080">
                  <c:v>26.181487458294601</c:v>
                </c:pt>
                <c:pt idx="4081">
                  <c:v>21.762889053140199</c:v>
                </c:pt>
                <c:pt idx="4082">
                  <c:v>31.160352862640199</c:v>
                </c:pt>
                <c:pt idx="4083">
                  <c:v>16.705689079045101</c:v>
                </c:pt>
                <c:pt idx="4084">
                  <c:v>15.4502757604764</c:v>
                </c:pt>
                <c:pt idx="4085">
                  <c:v>13.793572636335499</c:v>
                </c:pt>
                <c:pt idx="4086">
                  <c:v>10.5624073235052</c:v>
                </c:pt>
                <c:pt idx="4087">
                  <c:v>20.202827030272001</c:v>
                </c:pt>
                <c:pt idx="4088">
                  <c:v>16.984234638740201</c:v>
                </c:pt>
                <c:pt idx="4089">
                  <c:v>36.258465765638398</c:v>
                </c:pt>
                <c:pt idx="4090">
                  <c:v>33.909779233423997</c:v>
                </c:pt>
                <c:pt idx="4091">
                  <c:v>16.6276851445406</c:v>
                </c:pt>
                <c:pt idx="4092">
                  <c:v>15.9572621976418</c:v>
                </c:pt>
                <c:pt idx="4093">
                  <c:v>12.675528019941</c:v>
                </c:pt>
                <c:pt idx="4094">
                  <c:v>29.138907564007202</c:v>
                </c:pt>
                <c:pt idx="4095">
                  <c:v>12.0710045277643</c:v>
                </c:pt>
                <c:pt idx="4096">
                  <c:v>23.497058921349598</c:v>
                </c:pt>
                <c:pt idx="4097">
                  <c:v>12.259511480509399</c:v>
                </c:pt>
                <c:pt idx="4098">
                  <c:v>34.299768903035002</c:v>
                </c:pt>
                <c:pt idx="4099">
                  <c:v>29.5371983004393</c:v>
                </c:pt>
                <c:pt idx="4100">
                  <c:v>25.291011134902199</c:v>
                </c:pt>
                <c:pt idx="4101">
                  <c:v>25.364032472602801</c:v>
                </c:pt>
                <c:pt idx="4102">
                  <c:v>35.404738744740101</c:v>
                </c:pt>
                <c:pt idx="4103">
                  <c:v>19.910315942668898</c:v>
                </c:pt>
                <c:pt idx="4104">
                  <c:v>21.287118571295</c:v>
                </c:pt>
                <c:pt idx="4105">
                  <c:v>44.598297204550697</c:v>
                </c:pt>
                <c:pt idx="4106">
                  <c:v>14.923789973159399</c:v>
                </c:pt>
                <c:pt idx="4107">
                  <c:v>23.225447824600099</c:v>
                </c:pt>
                <c:pt idx="4108">
                  <c:v>15.9572621976418</c:v>
                </c:pt>
                <c:pt idx="4109">
                  <c:v>37.630020169072502</c:v>
                </c:pt>
                <c:pt idx="4110">
                  <c:v>29.522397450234301</c:v>
                </c:pt>
                <c:pt idx="4111">
                  <c:v>17.043701683972099</c:v>
                </c:pt>
                <c:pt idx="4112">
                  <c:v>18.537692867155702</c:v>
                </c:pt>
                <c:pt idx="4113">
                  <c:v>16.848693847777501</c:v>
                </c:pt>
                <c:pt idx="4114">
                  <c:v>24.979019532542299</c:v>
                </c:pt>
                <c:pt idx="4115">
                  <c:v>22.620923665734502</c:v>
                </c:pt>
                <c:pt idx="4116">
                  <c:v>25.122015433632299</c:v>
                </c:pt>
                <c:pt idx="4117">
                  <c:v>13.481560231761801</c:v>
                </c:pt>
                <c:pt idx="4118">
                  <c:v>36.717702988018402</c:v>
                </c:pt>
                <c:pt idx="4119">
                  <c:v>32.273807557235997</c:v>
                </c:pt>
                <c:pt idx="4120">
                  <c:v>45.414469153791302</c:v>
                </c:pt>
                <c:pt idx="4121">
                  <c:v>33.359351089827598</c:v>
                </c:pt>
                <c:pt idx="4122">
                  <c:v>28.761917461164</c:v>
                </c:pt>
                <c:pt idx="4123">
                  <c:v>17.797731495019502</c:v>
                </c:pt>
                <c:pt idx="4124">
                  <c:v>15.417776843557</c:v>
                </c:pt>
                <c:pt idx="4125">
                  <c:v>19.806311807810999</c:v>
                </c:pt>
                <c:pt idx="4126">
                  <c:v>15.697268862353001</c:v>
                </c:pt>
                <c:pt idx="4127">
                  <c:v>19.7738107240082</c:v>
                </c:pt>
                <c:pt idx="4128">
                  <c:v>15.762267362836299</c:v>
                </c:pt>
                <c:pt idx="4129">
                  <c:v>35.634440956490998</c:v>
                </c:pt>
                <c:pt idx="4130">
                  <c:v>28.0404368390416</c:v>
                </c:pt>
                <c:pt idx="4131">
                  <c:v>15.1976287902613</c:v>
                </c:pt>
                <c:pt idx="4132">
                  <c:v>14.1243112837859</c:v>
                </c:pt>
                <c:pt idx="4133">
                  <c:v>14.313593310624899</c:v>
                </c:pt>
                <c:pt idx="4134">
                  <c:v>23.965046658211701</c:v>
                </c:pt>
                <c:pt idx="4135">
                  <c:v>16.6146847110195</c:v>
                </c:pt>
                <c:pt idx="4136">
                  <c:v>22.678081548468899</c:v>
                </c:pt>
                <c:pt idx="4137">
                  <c:v>19.910315942668898</c:v>
                </c:pt>
                <c:pt idx="4138">
                  <c:v>36.158718283782001</c:v>
                </c:pt>
                <c:pt idx="4139">
                  <c:v>27.678124306518502</c:v>
                </c:pt>
                <c:pt idx="4140">
                  <c:v>26.792470429602101</c:v>
                </c:pt>
                <c:pt idx="4141">
                  <c:v>20.1703266131581</c:v>
                </c:pt>
                <c:pt idx="4142">
                  <c:v>29.4183995828032</c:v>
                </c:pt>
                <c:pt idx="4143">
                  <c:v>17.154206702279399</c:v>
                </c:pt>
                <c:pt idx="4144">
                  <c:v>14.728795138354</c:v>
                </c:pt>
                <c:pt idx="4145">
                  <c:v>13.5855643666197</c:v>
                </c:pt>
                <c:pt idx="4146">
                  <c:v>9.8929249684538796</c:v>
                </c:pt>
                <c:pt idx="4147">
                  <c:v>18.779270892753299</c:v>
                </c:pt>
                <c:pt idx="4148">
                  <c:v>18.212701698027999</c:v>
                </c:pt>
                <c:pt idx="4149">
                  <c:v>33.749366095528003</c:v>
                </c:pt>
                <c:pt idx="4150">
                  <c:v>33.402792796258701</c:v>
                </c:pt>
                <c:pt idx="4151">
                  <c:v>16.458678175388201</c:v>
                </c:pt>
                <c:pt idx="4152">
                  <c:v>16.124587567895599</c:v>
                </c:pt>
                <c:pt idx="4153">
                  <c:v>13.1889573068178</c:v>
                </c:pt>
                <c:pt idx="4154">
                  <c:v>26.428480560171099</c:v>
                </c:pt>
                <c:pt idx="4155">
                  <c:v>14.443598312524999</c:v>
                </c:pt>
                <c:pt idx="4156">
                  <c:v>22.691081115236599</c:v>
                </c:pt>
                <c:pt idx="4157">
                  <c:v>13.7025689349987</c:v>
                </c:pt>
                <c:pt idx="4158">
                  <c:v>34.085274051433402</c:v>
                </c:pt>
                <c:pt idx="4159">
                  <c:v>24.668505279089299</c:v>
                </c:pt>
                <c:pt idx="4160">
                  <c:v>25.0375175829973</c:v>
                </c:pt>
                <c:pt idx="4161">
                  <c:v>30.427733996836299</c:v>
                </c:pt>
                <c:pt idx="4162">
                  <c:v>34.949751241290201</c:v>
                </c:pt>
                <c:pt idx="4163">
                  <c:v>21.951396672574301</c:v>
                </c:pt>
                <c:pt idx="4164">
                  <c:v>17.296226241100101</c:v>
                </c:pt>
                <c:pt idx="4165">
                  <c:v>11.596485370798799</c:v>
                </c:pt>
                <c:pt idx="4166">
                  <c:v>9.7694284175156003</c:v>
                </c:pt>
                <c:pt idx="4167">
                  <c:v>18.0512419487481</c:v>
                </c:pt>
                <c:pt idx="4168">
                  <c:v>12.9738429583936</c:v>
                </c:pt>
                <c:pt idx="4169">
                  <c:v>42.862727995769497</c:v>
                </c:pt>
                <c:pt idx="4170">
                  <c:v>35.248743276882301</c:v>
                </c:pt>
                <c:pt idx="4171">
                  <c:v>23.225447157911201</c:v>
                </c:pt>
                <c:pt idx="4172">
                  <c:v>21.8136050252565</c:v>
                </c:pt>
                <c:pt idx="4173">
                  <c:v>24.349991991066201</c:v>
                </c:pt>
                <c:pt idx="4174">
                  <c:v>27.325456000302999</c:v>
                </c:pt>
                <c:pt idx="4175">
                  <c:v>26.521079056249501</c:v>
                </c:pt>
                <c:pt idx="4176">
                  <c:v>23.724552673074498</c:v>
                </c:pt>
                <c:pt idx="4177">
                  <c:v>15.457639460750499</c:v>
                </c:pt>
                <c:pt idx="4178">
                  <c:v>37.270187908870902</c:v>
                </c:pt>
                <c:pt idx="4179">
                  <c:v>26.417074921391698</c:v>
                </c:pt>
                <c:pt idx="4180">
                  <c:v>28.300429507685902</c:v>
                </c:pt>
                <c:pt idx="4181">
                  <c:v>23.8025514069701</c:v>
                </c:pt>
                <c:pt idx="4182">
                  <c:v>31.240266425417701</c:v>
                </c:pt>
                <c:pt idx="4183">
                  <c:v>21.457376865327198</c:v>
                </c:pt>
                <c:pt idx="4184">
                  <c:v>19.9806541114006</c:v>
                </c:pt>
                <c:pt idx="4185">
                  <c:v>17.953738030650801</c:v>
                </c:pt>
                <c:pt idx="4186">
                  <c:v>16.288753150153301</c:v>
                </c:pt>
                <c:pt idx="4187">
                  <c:v>20.0338207278085</c:v>
                </c:pt>
                <c:pt idx="4188">
                  <c:v>15.5672725280308</c:v>
                </c:pt>
                <c:pt idx="4189">
                  <c:v>34.886911362204202</c:v>
                </c:pt>
                <c:pt idx="4190">
                  <c:v>28.345928658017499</c:v>
                </c:pt>
                <c:pt idx="4191">
                  <c:v>17.414216706079699</c:v>
                </c:pt>
                <c:pt idx="4192">
                  <c:v>15.1187848079649</c:v>
                </c:pt>
                <c:pt idx="4193">
                  <c:v>13.9625796054879</c:v>
                </c:pt>
                <c:pt idx="4194">
                  <c:v>25.304010701669998</c:v>
                </c:pt>
                <c:pt idx="4195">
                  <c:v>15.548642495398401</c:v>
                </c:pt>
                <c:pt idx="4196">
                  <c:v>20.5461385990209</c:v>
                </c:pt>
                <c:pt idx="4197">
                  <c:v>22.6859258333401</c:v>
                </c:pt>
                <c:pt idx="4198">
                  <c:v>35.3722398278206</c:v>
                </c:pt>
                <c:pt idx="4199">
                  <c:v>32.345309941602103</c:v>
                </c:pt>
                <c:pt idx="4200">
                  <c:v>24.647528580030801</c:v>
                </c:pt>
                <c:pt idx="4201">
                  <c:v>18.811771976556098</c:v>
                </c:pt>
                <c:pt idx="4202">
                  <c:v>28.495425009135801</c:v>
                </c:pt>
                <c:pt idx="4203">
                  <c:v>17.472718656924801</c:v>
                </c:pt>
                <c:pt idx="4204">
                  <c:v>16.691742386531999</c:v>
                </c:pt>
                <c:pt idx="4205">
                  <c:v>13.7025689349987</c:v>
                </c:pt>
                <c:pt idx="4206">
                  <c:v>10.198417454074299</c:v>
                </c:pt>
                <c:pt idx="4207">
                  <c:v>20.605843136182401</c:v>
                </c:pt>
                <c:pt idx="4208">
                  <c:v>15.4957749108081</c:v>
                </c:pt>
                <c:pt idx="4209">
                  <c:v>33.463354557996603</c:v>
                </c:pt>
                <c:pt idx="4210">
                  <c:v>35.105746709148001</c:v>
                </c:pt>
                <c:pt idx="4211">
                  <c:v>14.9766200870245</c:v>
                </c:pt>
                <c:pt idx="4212">
                  <c:v>16.191255732750601</c:v>
                </c:pt>
                <c:pt idx="4213">
                  <c:v>13.3775560969039</c:v>
                </c:pt>
                <c:pt idx="4214">
                  <c:v>25.804496688806999</c:v>
                </c:pt>
                <c:pt idx="4215">
                  <c:v>17.830233245511199</c:v>
                </c:pt>
                <c:pt idx="4216">
                  <c:v>23.315064319956399</c:v>
                </c:pt>
                <c:pt idx="4217">
                  <c:v>15.1131253056851</c:v>
                </c:pt>
                <c:pt idx="4218">
                  <c:v>34.7612555232242</c:v>
                </c:pt>
                <c:pt idx="4219">
                  <c:v>25.500538357952401</c:v>
                </c:pt>
                <c:pt idx="4220">
                  <c:v>24.907521248675099</c:v>
                </c:pt>
                <c:pt idx="4221">
                  <c:v>24.629503311837102</c:v>
                </c:pt>
                <c:pt idx="4222">
                  <c:v>32.4993169060985</c:v>
                </c:pt>
                <c:pt idx="4223">
                  <c:v>16.0101612188427</c:v>
                </c:pt>
                <c:pt idx="4224">
                  <c:v>14.4168035359941</c:v>
                </c:pt>
                <c:pt idx="4225">
                  <c:v>14.463098962806701</c:v>
                </c:pt>
                <c:pt idx="4226">
                  <c:v>10.971896343267799</c:v>
                </c:pt>
                <c:pt idx="4227">
                  <c:v>18.7597702424716</c:v>
                </c:pt>
                <c:pt idx="4228">
                  <c:v>15.788266496371801</c:v>
                </c:pt>
                <c:pt idx="4229">
                  <c:v>34.4708948227726</c:v>
                </c:pt>
                <c:pt idx="4230">
                  <c:v>25.869495855934701</c:v>
                </c:pt>
                <c:pt idx="4231">
                  <c:v>16.770690579961801</c:v>
                </c:pt>
                <c:pt idx="4232">
                  <c:v>17.3092258078679</c:v>
                </c:pt>
                <c:pt idx="4233">
                  <c:v>18.0187408649453</c:v>
                </c:pt>
                <c:pt idx="4234">
                  <c:v>24.777524914352998</c:v>
                </c:pt>
                <c:pt idx="4235">
                  <c:v>20.878854240192702</c:v>
                </c:pt>
                <c:pt idx="4236">
                  <c:v>22.613083047985601</c:v>
                </c:pt>
                <c:pt idx="4237">
                  <c:v>15.1456263894879</c:v>
                </c:pt>
                <c:pt idx="4238">
                  <c:v>33.246796661756498</c:v>
                </c:pt>
                <c:pt idx="4239">
                  <c:v>29.907713322546901</c:v>
                </c:pt>
                <c:pt idx="4240">
                  <c:v>25.388508552304899</c:v>
                </c:pt>
                <c:pt idx="4241">
                  <c:v>18.200747600930001</c:v>
                </c:pt>
                <c:pt idx="4242">
                  <c:v>30.094381721238499</c:v>
                </c:pt>
                <c:pt idx="4243">
                  <c:v>16.907196465311401</c:v>
                </c:pt>
                <c:pt idx="4244">
                  <c:v>15.547773177879201</c:v>
                </c:pt>
                <c:pt idx="4245">
                  <c:v>25.585041175839699</c:v>
                </c:pt>
                <c:pt idx="4246">
                  <c:v>14.8782914894722</c:v>
                </c:pt>
                <c:pt idx="4247">
                  <c:v>22.1334040752478</c:v>
                </c:pt>
                <c:pt idx="4248">
                  <c:v>16.620244102664799</c:v>
                </c:pt>
                <c:pt idx="4249">
                  <c:v>34.496896356503797</c:v>
                </c:pt>
                <c:pt idx="4250">
                  <c:v>35.196744343166799</c:v>
                </c:pt>
                <c:pt idx="4251">
                  <c:v>17.414216039390801</c:v>
                </c:pt>
                <c:pt idx="4252">
                  <c:v>17.1207314230907</c:v>
                </c:pt>
                <c:pt idx="4253">
                  <c:v>16.042661635956598</c:v>
                </c:pt>
                <c:pt idx="4254">
                  <c:v>26.187987241678499</c:v>
                </c:pt>
                <c:pt idx="4255">
                  <c:v>18.317752169308999</c:v>
                </c:pt>
                <c:pt idx="4256">
                  <c:v>24.0170455919272</c:v>
                </c:pt>
                <c:pt idx="4257">
                  <c:v>18.174746733887702</c:v>
                </c:pt>
                <c:pt idx="4258">
                  <c:v>31.1928517795596</c:v>
                </c:pt>
                <c:pt idx="4259">
                  <c:v>35.146922032693297</c:v>
                </c:pt>
                <c:pt idx="4260">
                  <c:v>24.901020798646801</c:v>
                </c:pt>
                <c:pt idx="4261">
                  <c:v>21.4443770984949</c:v>
                </c:pt>
                <c:pt idx="4262">
                  <c:v>28.9634120793534</c:v>
                </c:pt>
                <c:pt idx="4263">
                  <c:v>18.7467698089505</c:v>
                </c:pt>
                <c:pt idx="4264">
                  <c:v>16.678742819764199</c:v>
                </c:pt>
                <c:pt idx="4265">
                  <c:v>12.675528019941</c:v>
                </c:pt>
                <c:pt idx="4266">
                  <c:v>10.224416587609801</c:v>
                </c:pt>
                <c:pt idx="4267">
                  <c:v>21.4248757815243</c:v>
                </c:pt>
                <c:pt idx="4268">
                  <c:v>15.547773177879201</c:v>
                </c:pt>
                <c:pt idx="4269">
                  <c:v>34.730905493261801</c:v>
                </c:pt>
                <c:pt idx="4270">
                  <c:v>34.6767583392337</c:v>
                </c:pt>
                <c:pt idx="4271">
                  <c:v>17.440217573121998</c:v>
                </c:pt>
                <c:pt idx="4272">
                  <c:v>15.9052632639262</c:v>
                </c:pt>
                <c:pt idx="4273">
                  <c:v>14.0084478823875</c:v>
                </c:pt>
                <c:pt idx="4274">
                  <c:v>22.714857458287199</c:v>
                </c:pt>
                <c:pt idx="4275">
                  <c:v>16.536682109892698</c:v>
                </c:pt>
                <c:pt idx="4276">
                  <c:v>22.9055746335493</c:v>
                </c:pt>
                <c:pt idx="4277">
                  <c:v>14.242090926258699</c:v>
                </c:pt>
                <c:pt idx="4278">
                  <c:v>34.189271252220003</c:v>
                </c:pt>
                <c:pt idx="4279">
                  <c:v>29.9402144063497</c:v>
                </c:pt>
                <c:pt idx="4280">
                  <c:v>21.625109973834899</c:v>
                </c:pt>
                <c:pt idx="4281">
                  <c:v>28.5231578189027</c:v>
                </c:pt>
                <c:pt idx="4282">
                  <c:v>32.148326603435301</c:v>
                </c:pt>
                <c:pt idx="4283">
                  <c:v>18.142245650084899</c:v>
                </c:pt>
                <c:pt idx="4284">
                  <c:v>15.307279859386499</c:v>
                </c:pt>
                <c:pt idx="4285">
                  <c:v>14.905116369280501</c:v>
                </c:pt>
                <c:pt idx="4286">
                  <c:v>10.1789181039226</c:v>
                </c:pt>
                <c:pt idx="4287">
                  <c:v>18.753269359022202</c:v>
                </c:pt>
                <c:pt idx="4288">
                  <c:v>16.9517357218208</c:v>
                </c:pt>
                <c:pt idx="4289">
                  <c:v>32.923833233425498</c:v>
                </c:pt>
                <c:pt idx="4290">
                  <c:v>28.105435339524899</c:v>
                </c:pt>
                <c:pt idx="4291">
                  <c:v>16.920196898832501</c:v>
                </c:pt>
                <c:pt idx="4292">
                  <c:v>17.4652212757256</c:v>
                </c:pt>
                <c:pt idx="4293">
                  <c:v>18.4087565373346</c:v>
                </c:pt>
                <c:pt idx="4294">
                  <c:v>24.8685218817274</c:v>
                </c:pt>
                <c:pt idx="4295">
                  <c:v>21.366373830679301</c:v>
                </c:pt>
                <c:pt idx="4296">
                  <c:v>18.2322010481797</c:v>
                </c:pt>
                <c:pt idx="4297">
                  <c:v>19.786811157529399</c:v>
                </c:pt>
                <c:pt idx="4298">
                  <c:v>34.163272118684503</c:v>
                </c:pt>
                <c:pt idx="4299">
                  <c:v>35.211924200298903</c:v>
                </c:pt>
                <c:pt idx="4300">
                  <c:v>24.368035227945899</c:v>
                </c:pt>
                <c:pt idx="4301">
                  <c:v>24.935016166339</c:v>
                </c:pt>
                <c:pt idx="4302">
                  <c:v>35.671231196768296</c:v>
                </c:pt>
                <c:pt idx="4303">
                  <c:v>17.791231944947899</c:v>
                </c:pt>
                <c:pt idx="4304">
                  <c:v>17.595217610047701</c:v>
                </c:pt>
                <c:pt idx="4305">
                  <c:v>18.122744999803199</c:v>
                </c:pt>
                <c:pt idx="4306">
                  <c:v>17.0947316229107</c:v>
                </c:pt>
                <c:pt idx="4307">
                  <c:v>22.061901690881701</c:v>
                </c:pt>
                <c:pt idx="4308">
                  <c:v>15.690769078969099</c:v>
                </c:pt>
                <c:pt idx="4309">
                  <c:v>35.003915930583197</c:v>
                </c:pt>
                <c:pt idx="4310">
                  <c:v>28.235431673847</c:v>
                </c:pt>
                <c:pt idx="4311">
                  <c:v>21.626383834479601</c:v>
                </c:pt>
                <c:pt idx="4312">
                  <c:v>43.646516740418697</c:v>
                </c:pt>
                <c:pt idx="4313">
                  <c:v>17.349214538474101</c:v>
                </c:pt>
                <c:pt idx="4314">
                  <c:v>25.4665059529116</c:v>
                </c:pt>
                <c:pt idx="4315">
                  <c:v>16.380675574261399</c:v>
                </c:pt>
                <c:pt idx="4316">
                  <c:v>30.867860610432</c:v>
                </c:pt>
                <c:pt idx="4317">
                  <c:v>20.859353589910999</c:v>
                </c:pt>
                <c:pt idx="4318">
                  <c:v>31.3228487805263</c:v>
                </c:pt>
                <c:pt idx="4319">
                  <c:v>39.853108968340401</c:v>
                </c:pt>
                <c:pt idx="4320">
                  <c:v>26.564976677877201</c:v>
                </c:pt>
                <c:pt idx="4321">
                  <c:v>24.414994825360701</c:v>
                </c:pt>
                <c:pt idx="4322">
                  <c:v>30.0293832207552</c:v>
                </c:pt>
                <c:pt idx="4323">
                  <c:v>22.5754221484105</c:v>
                </c:pt>
                <c:pt idx="4324">
                  <c:v>17.614716960199399</c:v>
                </c:pt>
                <c:pt idx="4325">
                  <c:v>16.075163386448299</c:v>
                </c:pt>
                <c:pt idx="4326">
                  <c:v>13.409331111691801</c:v>
                </c:pt>
                <c:pt idx="4327">
                  <c:v>19.539800920561301</c:v>
                </c:pt>
                <c:pt idx="4328">
                  <c:v>17.244227307384602</c:v>
                </c:pt>
                <c:pt idx="4329">
                  <c:v>31.0322581557019</c:v>
                </c:pt>
                <c:pt idx="4330">
                  <c:v>43.0030341855473</c:v>
                </c:pt>
                <c:pt idx="4331">
                  <c:v>42.134699718453199</c:v>
                </c:pt>
                <c:pt idx="4332">
                  <c:v>21.410615122233299</c:v>
                </c:pt>
                <c:pt idx="4333">
                  <c:v>15.3731353094854</c:v>
                </c:pt>
                <c:pt idx="4334">
                  <c:v>21.6576088907543</c:v>
                </c:pt>
                <c:pt idx="4335">
                  <c:v>18.161746300366602</c:v>
                </c:pt>
                <c:pt idx="4336">
                  <c:v>19.636163592121299</c:v>
                </c:pt>
                <c:pt idx="4337">
                  <c:v>17.2777108207301</c:v>
                </c:pt>
                <c:pt idx="4338">
                  <c:v>32.765810024771199</c:v>
                </c:pt>
                <c:pt idx="4339">
                  <c:v>27.9121341099654</c:v>
                </c:pt>
                <c:pt idx="4340">
                  <c:v>25.10901520022</c:v>
                </c:pt>
                <c:pt idx="4341">
                  <c:v>29.205685912272799</c:v>
                </c:pt>
                <c:pt idx="4342">
                  <c:v>28.3199288578375</c:v>
                </c:pt>
                <c:pt idx="4343">
                  <c:v>26.391074054349399</c:v>
                </c:pt>
                <c:pt idx="4344">
                  <c:v>17.4782208424933</c:v>
                </c:pt>
                <c:pt idx="4345">
                  <c:v>12.961539557472401</c:v>
                </c:pt>
                <c:pt idx="4346">
                  <c:v>10.7054038912396</c:v>
                </c:pt>
                <c:pt idx="4347">
                  <c:v>19.435796785703399</c:v>
                </c:pt>
                <c:pt idx="4348">
                  <c:v>15.755767579452399</c:v>
                </c:pt>
                <c:pt idx="4349">
                  <c:v>33.190344120675199</c:v>
                </c:pt>
                <c:pt idx="4350">
                  <c:v>31.4333450980523</c:v>
                </c:pt>
                <c:pt idx="4351">
                  <c:v>15.9646590348299</c:v>
                </c:pt>
                <c:pt idx="4352">
                  <c:v>15.112285024581</c:v>
                </c:pt>
                <c:pt idx="4353">
                  <c:v>20.196327480200299</c:v>
                </c:pt>
                <c:pt idx="4354">
                  <c:v>23.100569468354799</c:v>
                </c:pt>
                <c:pt idx="4355">
                  <c:v>20.709847937729201</c:v>
                </c:pt>
                <c:pt idx="4356">
                  <c:v>22.346589929312898</c:v>
                </c:pt>
                <c:pt idx="4357">
                  <c:v>13.9625796054879</c:v>
                </c:pt>
                <c:pt idx="4358">
                  <c:v>32.336820988212502</c:v>
                </c:pt>
                <c:pt idx="4359">
                  <c:v>21.4768781822977</c:v>
                </c:pt>
                <c:pt idx="4360">
                  <c:v>23.939047524676099</c:v>
                </c:pt>
                <c:pt idx="4361">
                  <c:v>28.048639328626098</c:v>
                </c:pt>
                <c:pt idx="4362">
                  <c:v>28.560422842974699</c:v>
                </c:pt>
                <c:pt idx="4363">
                  <c:v>20.917856207444899</c:v>
                </c:pt>
                <c:pt idx="4364">
                  <c:v>17.6342169769955</c:v>
                </c:pt>
                <c:pt idx="4365">
                  <c:v>18.519260222264201</c:v>
                </c:pt>
                <c:pt idx="4366">
                  <c:v>15.1837833084482</c:v>
                </c:pt>
                <c:pt idx="4367">
                  <c:v>18.564762406277001</c:v>
                </c:pt>
                <c:pt idx="4368">
                  <c:v>34.982250158209702</c:v>
                </c:pt>
                <c:pt idx="4369">
                  <c:v>35.7514455248701</c:v>
                </c:pt>
                <c:pt idx="4370">
                  <c:v>29.080408846907801</c:v>
                </c:pt>
                <c:pt idx="4371">
                  <c:v>14.632105931959099</c:v>
                </c:pt>
                <c:pt idx="4372">
                  <c:v>15.1057852411972</c:v>
                </c:pt>
                <c:pt idx="4373">
                  <c:v>13.202048910991</c:v>
                </c:pt>
                <c:pt idx="4374">
                  <c:v>23.0940703516154</c:v>
                </c:pt>
                <c:pt idx="4375">
                  <c:v>13.423057614227901</c:v>
                </c:pt>
                <c:pt idx="4376">
                  <c:v>20.0651519620356</c:v>
                </c:pt>
                <c:pt idx="4377">
                  <c:v>23.4074545605847</c:v>
                </c:pt>
                <c:pt idx="4378">
                  <c:v>29.054409713372198</c:v>
                </c:pt>
                <c:pt idx="4379">
                  <c:v>40.301626591574703</c:v>
                </c:pt>
                <c:pt idx="4380">
                  <c:v>25.206513284267199</c:v>
                </c:pt>
                <c:pt idx="4381">
                  <c:v>22.0489005906716</c:v>
                </c:pt>
                <c:pt idx="4382">
                  <c:v>27.331956450331301</c:v>
                </c:pt>
                <c:pt idx="4383">
                  <c:v>24.857012231834499</c:v>
                </c:pt>
                <c:pt idx="4384">
                  <c:v>22.853576366478201</c:v>
                </c:pt>
                <c:pt idx="4385">
                  <c:v>42.849728228937302</c:v>
                </c:pt>
                <c:pt idx="4386">
                  <c:v>17.588717826663899</c:v>
                </c:pt>
                <c:pt idx="4387">
                  <c:v>19.1497859148609</c:v>
                </c:pt>
                <c:pt idx="4388">
                  <c:v>20.838630851229102</c:v>
                </c:pt>
                <c:pt idx="4389">
                  <c:v>30.720245751128299</c:v>
                </c:pt>
                <c:pt idx="4390">
                  <c:v>40.240608247995702</c:v>
                </c:pt>
                <c:pt idx="4391">
                  <c:v>23.166945207066099</c:v>
                </c:pt>
                <c:pt idx="4392">
                  <c:v>17.887710528900399</c:v>
                </c:pt>
                <c:pt idx="4393">
                  <c:v>14.684108332732499</c:v>
                </c:pt>
                <c:pt idx="4394">
                  <c:v>24.4473320376365</c:v>
                </c:pt>
                <c:pt idx="4395">
                  <c:v>19.3147556491849</c:v>
                </c:pt>
                <c:pt idx="4396">
                  <c:v>20.715134300290799</c:v>
                </c:pt>
                <c:pt idx="4397">
                  <c:v>38.1370404098408</c:v>
                </c:pt>
                <c:pt idx="4398">
                  <c:v>33.506789997045303</c:v>
                </c:pt>
                <c:pt idx="4399">
                  <c:v>26.716086225755301</c:v>
                </c:pt>
                <c:pt idx="4400">
                  <c:v>24.153541709633199</c:v>
                </c:pt>
                <c:pt idx="4401">
                  <c:v>31.701784482173199</c:v>
                </c:pt>
                <c:pt idx="4402">
                  <c:v>27.0134643979431</c:v>
                </c:pt>
                <c:pt idx="4403">
                  <c:v>26.9370955956811</c:v>
                </c:pt>
                <c:pt idx="4404">
                  <c:v>13.188336476706301</c:v>
                </c:pt>
                <c:pt idx="4405">
                  <c:v>39.2420845927142</c:v>
                </c:pt>
                <c:pt idx="4406">
                  <c:v>18.667689201477799</c:v>
                </c:pt>
                <c:pt idx="4407">
                  <c:v>20.631844669913502</c:v>
                </c:pt>
                <c:pt idx="4408">
                  <c:v>15.1317843747327</c:v>
                </c:pt>
                <c:pt idx="4409">
                  <c:v>32.917333016664898</c:v>
                </c:pt>
                <c:pt idx="4410">
                  <c:v>30.861360827048099</c:v>
                </c:pt>
                <c:pt idx="4411">
                  <c:v>16.335173390248599</c:v>
                </c:pt>
                <c:pt idx="4412">
                  <c:v>18.290699765279101</c:v>
                </c:pt>
                <c:pt idx="4413">
                  <c:v>16.9591981993959</c:v>
                </c:pt>
                <c:pt idx="4414">
                  <c:v>24.4850326621448</c:v>
                </c:pt>
                <c:pt idx="4415">
                  <c:v>42.869228879219001</c:v>
                </c:pt>
                <c:pt idx="4416">
                  <c:v>37.354685759505898</c:v>
                </c:pt>
                <c:pt idx="4417">
                  <c:v>26.683585141952499</c:v>
                </c:pt>
                <c:pt idx="4418">
                  <c:v>38.648151985921402</c:v>
                </c:pt>
                <c:pt idx="4419">
                  <c:v>26.612082090897399</c:v>
                </c:pt>
                <c:pt idx="4420">
                  <c:v>29.606894634224801</c:v>
                </c:pt>
                <c:pt idx="4421">
                  <c:v>25.5980422760497</c:v>
                </c:pt>
                <c:pt idx="4422">
                  <c:v>28.235431673847</c:v>
                </c:pt>
                <c:pt idx="4423">
                  <c:v>20.7163474878008</c:v>
                </c:pt>
                <c:pt idx="4424">
                  <c:v>17.3352249414034</c:v>
                </c:pt>
                <c:pt idx="4425">
                  <c:v>18.129245216563799</c:v>
                </c:pt>
                <c:pt idx="4426">
                  <c:v>16.7112417366837</c:v>
                </c:pt>
                <c:pt idx="4427">
                  <c:v>20.391335316395001</c:v>
                </c:pt>
                <c:pt idx="4428">
                  <c:v>15.6647699454336</c:v>
                </c:pt>
                <c:pt idx="4429">
                  <c:v>31.201264458165401</c:v>
                </c:pt>
                <c:pt idx="4430">
                  <c:v>47.195421800576099</c:v>
                </c:pt>
                <c:pt idx="4431">
                  <c:v>27.366111901944802</c:v>
                </c:pt>
                <c:pt idx="4432">
                  <c:v>15.333278992922001</c:v>
                </c:pt>
                <c:pt idx="4433">
                  <c:v>14.196588742245901</c:v>
                </c:pt>
                <c:pt idx="4434">
                  <c:v>22.944574000497099</c:v>
                </c:pt>
                <c:pt idx="4435">
                  <c:v>20.605843802871298</c:v>
                </c:pt>
                <c:pt idx="4436">
                  <c:v>20.858130201380799</c:v>
                </c:pt>
                <c:pt idx="4437">
                  <c:v>23.511458695442599</c:v>
                </c:pt>
                <c:pt idx="4438">
                  <c:v>28.170433840008201</c:v>
                </c:pt>
                <c:pt idx="4439">
                  <c:v>41.354668373674599</c:v>
                </c:pt>
                <c:pt idx="4440">
                  <c:v>23.4320610875108</c:v>
                </c:pt>
                <c:pt idx="4441">
                  <c:v>28.458155651297101</c:v>
                </c:pt>
                <c:pt idx="4442">
                  <c:v>29.580895500689198</c:v>
                </c:pt>
                <c:pt idx="4443">
                  <c:v>17.017700816929899</c:v>
                </c:pt>
                <c:pt idx="4444">
                  <c:v>15.840265430087401</c:v>
                </c:pt>
                <c:pt idx="4445">
                  <c:v>13.1760480439487</c:v>
                </c:pt>
                <c:pt idx="4446">
                  <c:v>10.588406457040801</c:v>
                </c:pt>
                <c:pt idx="4447">
                  <c:v>18.3567541365612</c:v>
                </c:pt>
                <c:pt idx="4448">
                  <c:v>17.588718493308299</c:v>
                </c:pt>
                <c:pt idx="4449">
                  <c:v>30.778747701973298</c:v>
                </c:pt>
                <c:pt idx="4450">
                  <c:v>39.012141855352397</c:v>
                </c:pt>
                <c:pt idx="4451">
                  <c:v>19.734808756755999</c:v>
                </c:pt>
                <c:pt idx="4452">
                  <c:v>29.938385586736299</c:v>
                </c:pt>
                <c:pt idx="4453">
                  <c:v>23.797470232974</c:v>
                </c:pt>
                <c:pt idx="4454">
                  <c:v>42.015061111396598</c:v>
                </c:pt>
                <c:pt idx="4455">
                  <c:v>35.153421582764999</c:v>
                </c:pt>
                <c:pt idx="4456">
                  <c:v>24.823023398040199</c:v>
                </c:pt>
                <c:pt idx="4457">
                  <c:v>21.5093799327894</c:v>
                </c:pt>
                <c:pt idx="4458">
                  <c:v>31.517842948687299</c:v>
                </c:pt>
                <c:pt idx="4459">
                  <c:v>32.3583110418122</c:v>
                </c:pt>
                <c:pt idx="4460">
                  <c:v>23.9715464415955</c:v>
                </c:pt>
                <c:pt idx="4461">
                  <c:v>32.962834533988897</c:v>
                </c:pt>
                <c:pt idx="4462">
                  <c:v>28.248431240614799</c:v>
                </c:pt>
                <c:pt idx="4463">
                  <c:v>34.1263813343962</c:v>
                </c:pt>
                <c:pt idx="4464">
                  <c:v>17.042732689195201</c:v>
                </c:pt>
                <c:pt idx="4465">
                  <c:v>16.380675574261399</c:v>
                </c:pt>
                <c:pt idx="4466">
                  <c:v>11.868872450044099</c:v>
                </c:pt>
                <c:pt idx="4467">
                  <c:v>20.800850972376999</c:v>
                </c:pt>
                <c:pt idx="4468">
                  <c:v>15.606271894978599</c:v>
                </c:pt>
                <c:pt idx="4469">
                  <c:v>31.760287099707099</c:v>
                </c:pt>
                <c:pt idx="4470">
                  <c:v>33.363793429310903</c:v>
                </c:pt>
                <c:pt idx="4471">
                  <c:v>14.716609416535301</c:v>
                </c:pt>
                <c:pt idx="4472">
                  <c:v>19.2851726228137</c:v>
                </c:pt>
                <c:pt idx="4473">
                  <c:v>17.394716055798</c:v>
                </c:pt>
                <c:pt idx="4474">
                  <c:v>20.260146130196599</c:v>
                </c:pt>
                <c:pt idx="4475">
                  <c:v>38.663561300890798</c:v>
                </c:pt>
                <c:pt idx="4476">
                  <c:v>45.999453658207699</c:v>
                </c:pt>
                <c:pt idx="4477">
                  <c:v>23.595962180018802</c:v>
                </c:pt>
                <c:pt idx="4478">
                  <c:v>29.756390985343</c:v>
                </c:pt>
                <c:pt idx="4479">
                  <c:v>25.552540092036899</c:v>
                </c:pt>
                <c:pt idx="4480">
                  <c:v>24.686527280334101</c:v>
                </c:pt>
                <c:pt idx="4481">
                  <c:v>25.663044443655298</c:v>
                </c:pt>
                <c:pt idx="4482">
                  <c:v>33.7797822324574</c:v>
                </c:pt>
                <c:pt idx="4483">
                  <c:v>33.755866312288603</c:v>
                </c:pt>
                <c:pt idx="4484">
                  <c:v>17.517220209441099</c:v>
                </c:pt>
                <c:pt idx="4485">
                  <c:v>19.1172848310581</c:v>
                </c:pt>
                <c:pt idx="4486">
                  <c:v>17.159729456749599</c:v>
                </c:pt>
                <c:pt idx="4487">
                  <c:v>22.672925399819</c:v>
                </c:pt>
                <c:pt idx="4488">
                  <c:v>34.787255323404203</c:v>
                </c:pt>
                <c:pt idx="4489">
                  <c:v>33.560859142782803</c:v>
                </c:pt>
                <c:pt idx="4490">
                  <c:v>30.971857811218602</c:v>
                </c:pt>
                <c:pt idx="4491">
                  <c:v>14.515101363580101</c:v>
                </c:pt>
                <c:pt idx="4492">
                  <c:v>15.2617807090549</c:v>
                </c:pt>
                <c:pt idx="4493">
                  <c:v>14.2160893925276</c:v>
                </c:pt>
                <c:pt idx="4494">
                  <c:v>22.619582831369499</c:v>
                </c:pt>
                <c:pt idx="4495">
                  <c:v>16.822692980735201</c:v>
                </c:pt>
                <c:pt idx="4496">
                  <c:v>18.297199548662999</c:v>
                </c:pt>
                <c:pt idx="4497">
                  <c:v>25.630543359852499</c:v>
                </c:pt>
                <c:pt idx="4498">
                  <c:v>27.988437905325998</c:v>
                </c:pt>
                <c:pt idx="4499">
                  <c:v>39.190082858629701</c:v>
                </c:pt>
                <c:pt idx="4500">
                  <c:v>21.326117271598299</c:v>
                </c:pt>
                <c:pt idx="4501">
                  <c:v>28.6466632707311</c:v>
                </c:pt>
                <c:pt idx="4502">
                  <c:v>39.655624410223801</c:v>
                </c:pt>
                <c:pt idx="4503">
                  <c:v>40.431631593474798</c:v>
                </c:pt>
                <c:pt idx="4504">
                  <c:v>14.384304619074699</c:v>
                </c:pt>
                <c:pt idx="4505">
                  <c:v>13.657067417674799</c:v>
                </c:pt>
                <c:pt idx="4506">
                  <c:v>11.485382563817</c:v>
                </c:pt>
                <c:pt idx="4507">
                  <c:v>18.155246083605999</c:v>
                </c:pt>
                <c:pt idx="4508">
                  <c:v>17.978707496274801</c:v>
                </c:pt>
                <c:pt idx="4509">
                  <c:v>29.829710054731201</c:v>
                </c:pt>
                <c:pt idx="4510">
                  <c:v>39.389131291551102</c:v>
                </c:pt>
                <c:pt idx="4511">
                  <c:v>24.148484604799901</c:v>
                </c:pt>
                <c:pt idx="4512">
                  <c:v>17.146729889981799</c:v>
                </c:pt>
                <c:pt idx="4513">
                  <c:v>12.9420389071907</c:v>
                </c:pt>
                <c:pt idx="4514">
                  <c:v>22.1970942448391</c:v>
                </c:pt>
                <c:pt idx="4515">
                  <c:v>19.9755086121076</c:v>
                </c:pt>
                <c:pt idx="4516">
                  <c:v>18.4583923513173</c:v>
                </c:pt>
                <c:pt idx="4517">
                  <c:v>18.064242382269299</c:v>
                </c:pt>
                <c:pt idx="4518">
                  <c:v>28.651420476993501</c:v>
                </c:pt>
                <c:pt idx="4519">
                  <c:v>27.990136711092099</c:v>
                </c:pt>
                <c:pt idx="4520">
                  <c:v>22.873076383274402</c:v>
                </c:pt>
                <c:pt idx="4521">
                  <c:v>32.390812125615</c:v>
                </c:pt>
                <c:pt idx="4522">
                  <c:v>25.9214934563614</c:v>
                </c:pt>
                <c:pt idx="4523">
                  <c:v>27.756128241022999</c:v>
                </c:pt>
                <c:pt idx="4524">
                  <c:v>15.2682804924387</c:v>
                </c:pt>
                <c:pt idx="4525">
                  <c:v>13.078544125851399</c:v>
                </c:pt>
                <c:pt idx="4526">
                  <c:v>10.737902808158999</c:v>
                </c:pt>
                <c:pt idx="4527">
                  <c:v>22.939436287068698</c:v>
                </c:pt>
                <c:pt idx="4528">
                  <c:v>19.876656910613999</c:v>
                </c:pt>
                <c:pt idx="4529">
                  <c:v>31.9877960197046</c:v>
                </c:pt>
                <c:pt idx="4530">
                  <c:v>34.104773401585</c:v>
                </c:pt>
                <c:pt idx="4531">
                  <c:v>17.0502025674216</c:v>
                </c:pt>
                <c:pt idx="4532">
                  <c:v>18.082704697061398</c:v>
                </c:pt>
                <c:pt idx="4533">
                  <c:v>15.932157951027101</c:v>
                </c:pt>
                <c:pt idx="4534">
                  <c:v>25.0375175829973</c:v>
                </c:pt>
                <c:pt idx="4535">
                  <c:v>30.408233346554599</c:v>
                </c:pt>
                <c:pt idx="4536">
                  <c:v>18.830184452719401</c:v>
                </c:pt>
                <c:pt idx="4537">
                  <c:v>24.395494175079001</c:v>
                </c:pt>
                <c:pt idx="4538">
                  <c:v>31.784336067359899</c:v>
                </c:pt>
                <c:pt idx="4539">
                  <c:v>27.866632592641501</c:v>
                </c:pt>
                <c:pt idx="4540">
                  <c:v>25.271511118106101</c:v>
                </c:pt>
                <c:pt idx="4541">
                  <c:v>28.6206624036889</c:v>
                </c:pt>
                <c:pt idx="4542">
                  <c:v>24.992019099310099</c:v>
                </c:pt>
                <c:pt idx="4543">
                  <c:v>21.2623690291325</c:v>
                </c:pt>
                <c:pt idx="4544">
                  <c:v>17.172729690161798</c:v>
                </c:pt>
                <c:pt idx="4545">
                  <c:v>18.077242815790399</c:v>
                </c:pt>
                <c:pt idx="4546">
                  <c:v>15.502274694192</c:v>
                </c:pt>
                <c:pt idx="4547">
                  <c:v>19.806311807810999</c:v>
                </c:pt>
                <c:pt idx="4548">
                  <c:v>15.170783075036001</c:v>
                </c:pt>
                <c:pt idx="4549">
                  <c:v>31.974795586183401</c:v>
                </c:pt>
                <c:pt idx="4550">
                  <c:v>33.2987955954721</c:v>
                </c:pt>
                <c:pt idx="4551">
                  <c:v>14.261590909851501</c:v>
                </c:pt>
                <c:pt idx="4552">
                  <c:v>17.218228173848999</c:v>
                </c:pt>
                <c:pt idx="4553">
                  <c:v>34.633401575164498</c:v>
                </c:pt>
                <c:pt idx="4554">
                  <c:v>20.357643547599299</c:v>
                </c:pt>
                <c:pt idx="4555">
                  <c:v>19.546301137321901</c:v>
                </c:pt>
                <c:pt idx="4556">
                  <c:v>18.271200415127399</c:v>
                </c:pt>
                <c:pt idx="4557">
                  <c:v>23.550459996006001</c:v>
                </c:pt>
                <c:pt idx="4558">
                  <c:v>30.295876339427799</c:v>
                </c:pt>
                <c:pt idx="4559">
                  <c:v>38.091538892516901</c:v>
                </c:pt>
                <c:pt idx="4560">
                  <c:v>23.822050090477301</c:v>
                </c:pt>
                <c:pt idx="4561">
                  <c:v>27.957636293978201</c:v>
                </c:pt>
                <c:pt idx="4562">
                  <c:v>26.0189908737641</c:v>
                </c:pt>
                <c:pt idx="4563">
                  <c:v>25.5980422760497</c:v>
                </c:pt>
                <c:pt idx="4564">
                  <c:v>13.3768315281279</c:v>
                </c:pt>
                <c:pt idx="4565">
                  <c:v>14.892116602448301</c:v>
                </c:pt>
                <c:pt idx="4566">
                  <c:v>10.224416587609801</c:v>
                </c:pt>
                <c:pt idx="4567">
                  <c:v>14.710108533085799</c:v>
                </c:pt>
                <c:pt idx="4568">
                  <c:v>20.910129135096302</c:v>
                </c:pt>
                <c:pt idx="4569">
                  <c:v>29.751707453604499</c:v>
                </c:pt>
                <c:pt idx="4570">
                  <c:v>42.782039550561898</c:v>
                </c:pt>
                <c:pt idx="4571">
                  <c:v>31.7147855823832</c:v>
                </c:pt>
                <c:pt idx="4572">
                  <c:v>29.2624041149455</c:v>
                </c:pt>
                <c:pt idx="4573">
                  <c:v>15.262630957867</c:v>
                </c:pt>
                <c:pt idx="4574">
                  <c:v>28.807415944851201</c:v>
                </c:pt>
                <c:pt idx="4575">
                  <c:v>18.8247730767661</c:v>
                </c:pt>
                <c:pt idx="4576">
                  <c:v>15.781766712988</c:v>
                </c:pt>
                <c:pt idx="4577">
                  <c:v>22.152904725529499</c:v>
                </c:pt>
                <c:pt idx="4578">
                  <c:v>29.684892701475899</c:v>
                </c:pt>
                <c:pt idx="4579">
                  <c:v>29.855711588462398</c:v>
                </c:pt>
                <c:pt idx="4580">
                  <c:v>24.576030296163601</c:v>
                </c:pt>
                <c:pt idx="4581">
                  <c:v>35.003915930583197</c:v>
                </c:pt>
                <c:pt idx="4582">
                  <c:v>34.663758105821501</c:v>
                </c:pt>
                <c:pt idx="4583">
                  <c:v>35.920452494022499</c:v>
                </c:pt>
                <c:pt idx="4584">
                  <c:v>16.4837479849588</c:v>
                </c:pt>
                <c:pt idx="4585">
                  <c:v>12.1425075788193</c:v>
                </c:pt>
                <c:pt idx="4586">
                  <c:v>11.3878844797699</c:v>
                </c:pt>
                <c:pt idx="4587">
                  <c:v>20.222328347242598</c:v>
                </c:pt>
                <c:pt idx="4588">
                  <c:v>15.3267792095382</c:v>
                </c:pt>
                <c:pt idx="4589">
                  <c:v>31.246766642178201</c:v>
                </c:pt>
                <c:pt idx="4590">
                  <c:v>35.768729280815499</c:v>
                </c:pt>
                <c:pt idx="4591">
                  <c:v>14.6841076660436</c:v>
                </c:pt>
                <c:pt idx="4592">
                  <c:v>19.902656044149499</c:v>
                </c:pt>
                <c:pt idx="4593">
                  <c:v>18.6752667578954</c:v>
                </c:pt>
                <c:pt idx="4594">
                  <c:v>22.307591229009599</c:v>
                </c:pt>
                <c:pt idx="4595">
                  <c:v>19.663306372389801</c:v>
                </c:pt>
                <c:pt idx="4596">
                  <c:v>15.4047766101448</c:v>
                </c:pt>
                <c:pt idx="4597">
                  <c:v>23.706467198326099</c:v>
                </c:pt>
                <c:pt idx="4598">
                  <c:v>30.1983782553806</c:v>
                </c:pt>
                <c:pt idx="4599">
                  <c:v>31.922793852098899</c:v>
                </c:pt>
                <c:pt idx="4600">
                  <c:v>24.758024897556901</c:v>
                </c:pt>
                <c:pt idx="4601">
                  <c:v>30.3237298619784</c:v>
                </c:pt>
                <c:pt idx="4602">
                  <c:v>27.377454934018498</c:v>
                </c:pt>
                <c:pt idx="4603">
                  <c:v>24.382493741557902</c:v>
                </c:pt>
                <c:pt idx="4604">
                  <c:v>17.686215910710999</c:v>
                </c:pt>
                <c:pt idx="4605">
                  <c:v>16.5691825270066</c:v>
                </c:pt>
                <c:pt idx="4606">
                  <c:v>26.5324777609578</c:v>
                </c:pt>
                <c:pt idx="4607">
                  <c:v>34.204383935522898</c:v>
                </c:pt>
                <c:pt idx="4608">
                  <c:v>23.458060221046299</c:v>
                </c:pt>
                <c:pt idx="4609">
                  <c:v>34.041877849819997</c:v>
                </c:pt>
                <c:pt idx="4610">
                  <c:v>38.160664232263301</c:v>
                </c:pt>
                <c:pt idx="4611">
                  <c:v>15.529141845116699</c:v>
                </c:pt>
                <c:pt idx="4612">
                  <c:v>17.068732489375201</c:v>
                </c:pt>
                <c:pt idx="4613">
                  <c:v>13.728569802040999</c:v>
                </c:pt>
                <c:pt idx="4614">
                  <c:v>20.201648079741599</c:v>
                </c:pt>
                <c:pt idx="4615">
                  <c:v>21.834392104195299</c:v>
                </c:pt>
                <c:pt idx="4616">
                  <c:v>15.8922643638029</c:v>
                </c:pt>
                <c:pt idx="4617">
                  <c:v>31.279267725981001</c:v>
                </c:pt>
                <c:pt idx="4618">
                  <c:v>38.986142055172401</c:v>
                </c:pt>
                <c:pt idx="4619">
                  <c:v>41.777185129866801</c:v>
                </c:pt>
                <c:pt idx="4620">
                  <c:v>38.609152618973702</c:v>
                </c:pt>
                <c:pt idx="4621">
                  <c:v>28.802669806362399</c:v>
                </c:pt>
                <c:pt idx="4622">
                  <c:v>32.1613255035587</c:v>
                </c:pt>
                <c:pt idx="4623">
                  <c:v>30.427733996836299</c:v>
                </c:pt>
                <c:pt idx="4624">
                  <c:v>17.7057152608627</c:v>
                </c:pt>
                <c:pt idx="4625">
                  <c:v>12.370015832127899</c:v>
                </c:pt>
                <c:pt idx="4626">
                  <c:v>10.971896343267799</c:v>
                </c:pt>
                <c:pt idx="4627">
                  <c:v>17.472719323613699</c:v>
                </c:pt>
                <c:pt idx="4628">
                  <c:v>18.583191350842899</c:v>
                </c:pt>
                <c:pt idx="4629">
                  <c:v>31.448274695133499</c:v>
                </c:pt>
                <c:pt idx="4630">
                  <c:v>39.694623110527097</c:v>
                </c:pt>
                <c:pt idx="4631">
                  <c:v>23.712967415086698</c:v>
                </c:pt>
                <c:pt idx="4632">
                  <c:v>16.685241936503701</c:v>
                </c:pt>
                <c:pt idx="4633">
                  <c:v>14.905117035969401</c:v>
                </c:pt>
                <c:pt idx="4634">
                  <c:v>18.7846859690322</c:v>
                </c:pt>
                <c:pt idx="4635">
                  <c:v>21.652385368210702</c:v>
                </c:pt>
                <c:pt idx="4636">
                  <c:v>13.637388843244</c:v>
                </c:pt>
                <c:pt idx="4637">
                  <c:v>24.029958578525001</c:v>
                </c:pt>
                <c:pt idx="4638">
                  <c:v>28.157433606596001</c:v>
                </c:pt>
                <c:pt idx="4639">
                  <c:v>27.080101031102298</c:v>
                </c:pt>
                <c:pt idx="4640">
                  <c:v>23.7180535563351</c:v>
                </c:pt>
                <c:pt idx="4641">
                  <c:v>30.876251620070601</c:v>
                </c:pt>
                <c:pt idx="4642">
                  <c:v>37.478182977088601</c:v>
                </c:pt>
                <c:pt idx="4643">
                  <c:v>36.797987090209503</c:v>
                </c:pt>
                <c:pt idx="4644">
                  <c:v>15.996260897945101</c:v>
                </c:pt>
                <c:pt idx="4645">
                  <c:v>13.559563499577401</c:v>
                </c:pt>
                <c:pt idx="4646">
                  <c:v>11.5373814975326</c:v>
                </c:pt>
                <c:pt idx="4647">
                  <c:v>17.5832230085432</c:v>
                </c:pt>
                <c:pt idx="4648">
                  <c:v>17.452221708957801</c:v>
                </c:pt>
                <c:pt idx="4649">
                  <c:v>33.164343253633</c:v>
                </c:pt>
                <c:pt idx="4650">
                  <c:v>35.339740244256703</c:v>
                </c:pt>
                <c:pt idx="4651">
                  <c:v>13.410057180706699</c:v>
                </c:pt>
                <c:pt idx="4652">
                  <c:v>27.4814521348051</c:v>
                </c:pt>
                <c:pt idx="4653">
                  <c:v>38.540056515751203</c:v>
                </c:pt>
                <c:pt idx="4654">
                  <c:v>24.296537610723199</c:v>
                </c:pt>
                <c:pt idx="4655">
                  <c:v>24.5450004939498</c:v>
                </c:pt>
                <c:pt idx="4656">
                  <c:v>14.423303319378</c:v>
                </c:pt>
                <c:pt idx="4657">
                  <c:v>20.527840535055699</c:v>
                </c:pt>
                <c:pt idx="4658">
                  <c:v>28.774917027931799</c:v>
                </c:pt>
                <c:pt idx="4659">
                  <c:v>31.129762073799199</c:v>
                </c:pt>
                <c:pt idx="4660">
                  <c:v>24.992018432665599</c:v>
                </c:pt>
                <c:pt idx="4661">
                  <c:v>25.819050979286601</c:v>
                </c:pt>
                <c:pt idx="4662">
                  <c:v>25.271511784750501</c:v>
                </c:pt>
                <c:pt idx="4663">
                  <c:v>18.3047517357878</c:v>
                </c:pt>
                <c:pt idx="4664">
                  <c:v>36.340713551819597</c:v>
                </c:pt>
                <c:pt idx="4665">
                  <c:v>19.910315942668898</c:v>
                </c:pt>
                <c:pt idx="4666">
                  <c:v>17.328725158019498</c:v>
                </c:pt>
                <c:pt idx="4667">
                  <c:v>16.972199299605901</c:v>
                </c:pt>
                <c:pt idx="4668">
                  <c:v>21.37161642193</c:v>
                </c:pt>
                <c:pt idx="4669">
                  <c:v>31.058259022744199</c:v>
                </c:pt>
                <c:pt idx="4670">
                  <c:v>51.413807882495902</c:v>
                </c:pt>
                <c:pt idx="4671">
                  <c:v>24.577500911063701</c:v>
                </c:pt>
                <c:pt idx="4672">
                  <c:v>19.337171556529199</c:v>
                </c:pt>
                <c:pt idx="4673">
                  <c:v>15.360134875964301</c:v>
                </c:pt>
                <c:pt idx="4674">
                  <c:v>19.9221553943012</c:v>
                </c:pt>
                <c:pt idx="4675">
                  <c:v>23.823471766705101</c:v>
                </c:pt>
                <c:pt idx="4676">
                  <c:v>18.511693066975699</c:v>
                </c:pt>
                <c:pt idx="4677">
                  <c:v>24.4994983099369</c:v>
                </c:pt>
                <c:pt idx="4678">
                  <c:v>35.339740244256703</c:v>
                </c:pt>
                <c:pt idx="4679">
                  <c:v>45.904849440379301</c:v>
                </c:pt>
                <c:pt idx="4680">
                  <c:v>37.965670064102298</c:v>
                </c:pt>
                <c:pt idx="4681">
                  <c:v>31.740785782736499</c:v>
                </c:pt>
                <c:pt idx="4682">
                  <c:v>27.149961182293598</c:v>
                </c:pt>
                <c:pt idx="4683">
                  <c:v>19.949317243232301</c:v>
                </c:pt>
                <c:pt idx="4684">
                  <c:v>14.312806335207499</c:v>
                </c:pt>
                <c:pt idx="4685">
                  <c:v>14.846614418435401</c:v>
                </c:pt>
                <c:pt idx="4686">
                  <c:v>12.2978608199584</c:v>
                </c:pt>
                <c:pt idx="4687">
                  <c:v>40.685142047203399</c:v>
                </c:pt>
                <c:pt idx="4688">
                  <c:v>18.186701897848</c:v>
                </c:pt>
                <c:pt idx="4689">
                  <c:v>30.3692320459912</c:v>
                </c:pt>
                <c:pt idx="4690">
                  <c:v>38.648151319276998</c:v>
                </c:pt>
                <c:pt idx="4691">
                  <c:v>21.905895155250398</c:v>
                </c:pt>
                <c:pt idx="4692">
                  <c:v>17.510720426057201</c:v>
                </c:pt>
                <c:pt idx="4693">
                  <c:v>14.775111367380401</c:v>
                </c:pt>
                <c:pt idx="4694">
                  <c:v>33.214297744837097</c:v>
                </c:pt>
                <c:pt idx="4695">
                  <c:v>20.300331615058202</c:v>
                </c:pt>
                <c:pt idx="4696">
                  <c:v>16.678742819764199</c:v>
                </c:pt>
                <c:pt idx="4697">
                  <c:v>21.047860542656199</c:v>
                </c:pt>
                <c:pt idx="4698">
                  <c:v>29.6718931347081</c:v>
                </c:pt>
                <c:pt idx="4699">
                  <c:v>29.472196132833702</c:v>
                </c:pt>
                <c:pt idx="4700">
                  <c:v>23.7180535563351</c:v>
                </c:pt>
                <c:pt idx="4701">
                  <c:v>33.404851940462699</c:v>
                </c:pt>
                <c:pt idx="4702">
                  <c:v>29.1454073473911</c:v>
                </c:pt>
                <c:pt idx="4703">
                  <c:v>44.260283932934797</c:v>
                </c:pt>
                <c:pt idx="4704">
                  <c:v>16.444749284655501</c:v>
                </c:pt>
                <c:pt idx="4705">
                  <c:v>15.743649664904099</c:v>
                </c:pt>
                <c:pt idx="4706">
                  <c:v>11.1733909614572</c:v>
                </c:pt>
                <c:pt idx="4707">
                  <c:v>15.2431303075853</c:v>
                </c:pt>
                <c:pt idx="4708">
                  <c:v>38.518154984954798</c:v>
                </c:pt>
                <c:pt idx="4709">
                  <c:v>33.034337585044</c:v>
                </c:pt>
                <c:pt idx="4710">
                  <c:v>49.9253481545638</c:v>
                </c:pt>
                <c:pt idx="4711">
                  <c:v>32.871830832652101</c:v>
                </c:pt>
                <c:pt idx="4712">
                  <c:v>19.4801674576191</c:v>
                </c:pt>
                <c:pt idx="4713">
                  <c:v>19.240789616197699</c:v>
                </c:pt>
                <c:pt idx="4714">
                  <c:v>21.716106941209301</c:v>
                </c:pt>
                <c:pt idx="4715">
                  <c:v>34.925912662767601</c:v>
                </c:pt>
                <c:pt idx="4716">
                  <c:v>16.6267438860487</c:v>
                </c:pt>
                <c:pt idx="4717">
                  <c:v>26.755088193007602</c:v>
                </c:pt>
                <c:pt idx="4718">
                  <c:v>43.893510508939698</c:v>
                </c:pt>
                <c:pt idx="4719">
                  <c:v>33.554358259333398</c:v>
                </c:pt>
                <c:pt idx="4720">
                  <c:v>44.9789810004931</c:v>
                </c:pt>
                <c:pt idx="4721">
                  <c:v>43.350247586256103</c:v>
                </c:pt>
                <c:pt idx="4722">
                  <c:v>26.538977544341702</c:v>
                </c:pt>
                <c:pt idx="4723">
                  <c:v>23.7844697994529</c:v>
                </c:pt>
                <c:pt idx="4724">
                  <c:v>37.5756803944913</c:v>
                </c:pt>
                <c:pt idx="4725">
                  <c:v>20.462837700761099</c:v>
                </c:pt>
                <c:pt idx="4726">
                  <c:v>17.627717193611598</c:v>
                </c:pt>
                <c:pt idx="4727">
                  <c:v>39.157581108137997</c:v>
                </c:pt>
                <c:pt idx="4728">
                  <c:v>20.273145696964399</c:v>
                </c:pt>
                <c:pt idx="4729">
                  <c:v>41.458672508532501</c:v>
                </c:pt>
                <c:pt idx="4730">
                  <c:v>36.847699988984999</c:v>
                </c:pt>
                <c:pt idx="4731">
                  <c:v>13.338554796340601</c:v>
                </c:pt>
                <c:pt idx="4732">
                  <c:v>19.473667674235301</c:v>
                </c:pt>
                <c:pt idx="4733">
                  <c:v>13.6765680679565</c:v>
                </c:pt>
                <c:pt idx="4734">
                  <c:v>17.588717826663899</c:v>
                </c:pt>
                <c:pt idx="4735">
                  <c:v>21.626384501168399</c:v>
                </c:pt>
                <c:pt idx="4736">
                  <c:v>18.024205979962002</c:v>
                </c:pt>
                <c:pt idx="4737">
                  <c:v>26.111562733578602</c:v>
                </c:pt>
                <c:pt idx="4738">
                  <c:v>26.174987008266299</c:v>
                </c:pt>
                <c:pt idx="4739">
                  <c:v>40.373129642629799</c:v>
                </c:pt>
                <c:pt idx="4740">
                  <c:v>40.435603082801201</c:v>
                </c:pt>
                <c:pt idx="4741">
                  <c:v>38.637560433848599</c:v>
                </c:pt>
                <c:pt idx="4742">
                  <c:v>28.5669226263586</c:v>
                </c:pt>
                <c:pt idx="4743">
                  <c:v>22.159405608979</c:v>
                </c:pt>
                <c:pt idx="4744">
                  <c:v>18.440194783108499</c:v>
                </c:pt>
                <c:pt idx="4745">
                  <c:v>15.158627489698</c:v>
                </c:pt>
                <c:pt idx="4746">
                  <c:v>13.1428373263747</c:v>
                </c:pt>
                <c:pt idx="4747">
                  <c:v>18.701268291626601</c:v>
                </c:pt>
                <c:pt idx="4748">
                  <c:v>20.754133000594098</c:v>
                </c:pt>
                <c:pt idx="4749">
                  <c:v>31.530842515455099</c:v>
                </c:pt>
                <c:pt idx="4750">
                  <c:v>39.664601348906302</c:v>
                </c:pt>
                <c:pt idx="4751">
                  <c:v>33.333349556096501</c:v>
                </c:pt>
                <c:pt idx="4752">
                  <c:v>30.828861910128701</c:v>
                </c:pt>
                <c:pt idx="4753">
                  <c:v>14.5411022306223</c:v>
                </c:pt>
                <c:pt idx="4754">
                  <c:v>31.257850280042899</c:v>
                </c:pt>
                <c:pt idx="4755">
                  <c:v>33.957374365243801</c:v>
                </c:pt>
                <c:pt idx="4756">
                  <c:v>15.1252845913488</c:v>
                </c:pt>
                <c:pt idx="4757">
                  <c:v>30.701448778363101</c:v>
                </c:pt>
                <c:pt idx="4758">
                  <c:v>47.082142142714098</c:v>
                </c:pt>
                <c:pt idx="4759">
                  <c:v>31.961795152662301</c:v>
                </c:pt>
                <c:pt idx="4760">
                  <c:v>22.5805834644217</c:v>
                </c:pt>
                <c:pt idx="4761">
                  <c:v>30.655243583522601</c:v>
                </c:pt>
                <c:pt idx="4762">
                  <c:v>27.604948685743398</c:v>
                </c:pt>
                <c:pt idx="4763">
                  <c:v>31.058259022744199</c:v>
                </c:pt>
                <c:pt idx="4764">
                  <c:v>17.068731822730701</c:v>
                </c:pt>
                <c:pt idx="4765">
                  <c:v>12.981040874443</c:v>
                </c:pt>
                <c:pt idx="4766">
                  <c:v>11.1538909446611</c:v>
                </c:pt>
                <c:pt idx="4767">
                  <c:v>15.6916485975085</c:v>
                </c:pt>
                <c:pt idx="4768">
                  <c:v>36.171717850549697</c:v>
                </c:pt>
                <c:pt idx="4769">
                  <c:v>32.0592990707596</c:v>
                </c:pt>
                <c:pt idx="4770">
                  <c:v>43.997507043081903</c:v>
                </c:pt>
                <c:pt idx="4771">
                  <c:v>27.164604515678501</c:v>
                </c:pt>
                <c:pt idx="4772">
                  <c:v>20.357643547599299</c:v>
                </c:pt>
                <c:pt idx="4773">
                  <c:v>18.7467698089505</c:v>
                </c:pt>
                <c:pt idx="4774">
                  <c:v>21.8526030589153</c:v>
                </c:pt>
                <c:pt idx="4775">
                  <c:v>23.5309600124132</c:v>
                </c:pt>
                <c:pt idx="4776">
                  <c:v>15.9637619810257</c:v>
                </c:pt>
                <c:pt idx="4777">
                  <c:v>24.8115107145106</c:v>
                </c:pt>
                <c:pt idx="4778">
                  <c:v>27.2864572999997</c:v>
                </c:pt>
                <c:pt idx="4779">
                  <c:v>32.007296669986196</c:v>
                </c:pt>
                <c:pt idx="4780">
                  <c:v>22.866575933246001</c:v>
                </c:pt>
                <c:pt idx="4781">
                  <c:v>30.577240315707002</c:v>
                </c:pt>
                <c:pt idx="4782">
                  <c:v>25.317010268437699</c:v>
                </c:pt>
                <c:pt idx="4783">
                  <c:v>22.874433452774198</c:v>
                </c:pt>
                <c:pt idx="4784">
                  <c:v>16.2432546664661</c:v>
                </c:pt>
                <c:pt idx="4785">
                  <c:v>20.0338207278085</c:v>
                </c:pt>
                <c:pt idx="4786">
                  <c:v>14.774293622041199</c:v>
                </c:pt>
                <c:pt idx="4787">
                  <c:v>18.0122406481848</c:v>
                </c:pt>
                <c:pt idx="4788">
                  <c:v>17.088231839526799</c:v>
                </c:pt>
                <c:pt idx="4789">
                  <c:v>33.112340852859603</c:v>
                </c:pt>
                <c:pt idx="4790">
                  <c:v>36.8087006220372</c:v>
                </c:pt>
                <c:pt idx="4791">
                  <c:v>11.4989814527015</c:v>
                </c:pt>
                <c:pt idx="4792">
                  <c:v>20.923128701864101</c:v>
                </c:pt>
                <c:pt idx="4793">
                  <c:v>35.224924633820102</c:v>
                </c:pt>
                <c:pt idx="4794">
                  <c:v>19.720660776111799</c:v>
                </c:pt>
                <c:pt idx="4795">
                  <c:v>23.920975684802499</c:v>
                </c:pt>
                <c:pt idx="4796">
                  <c:v>16.217254866286101</c:v>
                </c:pt>
                <c:pt idx="4797">
                  <c:v>26.423575138152199</c:v>
                </c:pt>
                <c:pt idx="4798">
                  <c:v>25.986491956844699</c:v>
                </c:pt>
                <c:pt idx="4799">
                  <c:v>39.190082191940803</c:v>
                </c:pt>
                <c:pt idx="4800">
                  <c:v>24.127542576097699</c:v>
                </c:pt>
                <c:pt idx="4801">
                  <c:v>28.685664571294499</c:v>
                </c:pt>
                <c:pt idx="4802">
                  <c:v>24.121042126069401</c:v>
                </c:pt>
                <c:pt idx="4803">
                  <c:v>22.367413878694801</c:v>
                </c:pt>
                <c:pt idx="4804">
                  <c:v>15.4892744607798</c:v>
                </c:pt>
                <c:pt idx="4805">
                  <c:v>12.7925332550089</c:v>
                </c:pt>
                <c:pt idx="4806">
                  <c:v>11.0823933274383</c:v>
                </c:pt>
                <c:pt idx="4807">
                  <c:v>13.150047176906501</c:v>
                </c:pt>
                <c:pt idx="4808">
                  <c:v>21.833103708763701</c:v>
                </c:pt>
                <c:pt idx="4809">
                  <c:v>34.509896123335999</c:v>
                </c:pt>
                <c:pt idx="4810">
                  <c:v>44.108004693896802</c:v>
                </c:pt>
                <c:pt idx="4811">
                  <c:v>33.619361093627901</c:v>
                </c:pt>
                <c:pt idx="4812">
                  <c:v>19.935154961068999</c:v>
                </c:pt>
                <c:pt idx="4813">
                  <c:v>20.404335083227199</c:v>
                </c:pt>
                <c:pt idx="4814">
                  <c:v>19.246173922510401</c:v>
                </c:pt>
                <c:pt idx="4815">
                  <c:v>20.521340318295099</c:v>
                </c:pt>
                <c:pt idx="4816">
                  <c:v>15.7167682125047</c:v>
                </c:pt>
                <c:pt idx="4817">
                  <c:v>25.695546194146999</c:v>
                </c:pt>
                <c:pt idx="4818">
                  <c:v>26.967965914255899</c:v>
                </c:pt>
                <c:pt idx="4819">
                  <c:v>36.609479470775398</c:v>
                </c:pt>
                <c:pt idx="4820">
                  <c:v>24.9530203990068</c:v>
                </c:pt>
                <c:pt idx="4821">
                  <c:v>33.567358692854498</c:v>
                </c:pt>
                <c:pt idx="4822">
                  <c:v>25.349509185357199</c:v>
                </c:pt>
                <c:pt idx="4823">
                  <c:v>31.6107807808364</c:v>
                </c:pt>
                <c:pt idx="4824">
                  <c:v>20.9621274021674</c:v>
                </c:pt>
                <c:pt idx="4825">
                  <c:v>14.716609416535301</c:v>
                </c:pt>
                <c:pt idx="4826">
                  <c:v>10.8419000089457</c:v>
                </c:pt>
                <c:pt idx="4827">
                  <c:v>17.752229977695599</c:v>
                </c:pt>
                <c:pt idx="4828">
                  <c:v>16.7957395873186</c:v>
                </c:pt>
                <c:pt idx="4829">
                  <c:v>31.474275562175698</c:v>
                </c:pt>
                <c:pt idx="4830">
                  <c:v>34.9757503748258</c:v>
                </c:pt>
                <c:pt idx="4831">
                  <c:v>15.1911285735008</c:v>
                </c:pt>
                <c:pt idx="4832">
                  <c:v>37.413184476605302</c:v>
                </c:pt>
                <c:pt idx="4833">
                  <c:v>26.755088193007602</c:v>
                </c:pt>
                <c:pt idx="4834">
                  <c:v>34.527261988115399</c:v>
                </c:pt>
                <c:pt idx="4835">
                  <c:v>27.5416190878578</c:v>
                </c:pt>
                <c:pt idx="4836">
                  <c:v>16.1002587653762</c:v>
                </c:pt>
                <c:pt idx="4837">
                  <c:v>23.1409443400239</c:v>
                </c:pt>
                <c:pt idx="4838">
                  <c:v>27.390453834141798</c:v>
                </c:pt>
                <c:pt idx="4839">
                  <c:v>36.661481871548801</c:v>
                </c:pt>
                <c:pt idx="4840">
                  <c:v>20.370643781011498</c:v>
                </c:pt>
                <c:pt idx="4841">
                  <c:v>34.113380234186202</c:v>
                </c:pt>
                <c:pt idx="4842">
                  <c:v>24.9400201655946</c:v>
                </c:pt>
                <c:pt idx="4843">
                  <c:v>33.651862844119599</c:v>
                </c:pt>
                <c:pt idx="4844">
                  <c:v>30.874360393815898</c:v>
                </c:pt>
                <c:pt idx="4845">
                  <c:v>21.242869045539699</c:v>
                </c:pt>
                <c:pt idx="4846">
                  <c:v>15.8077658465235</c:v>
                </c:pt>
                <c:pt idx="4847">
                  <c:v>14.0145813395724</c:v>
                </c:pt>
                <c:pt idx="4848">
                  <c:v>20.234146996661</c:v>
                </c:pt>
                <c:pt idx="4849">
                  <c:v>29.407193965228</c:v>
                </c:pt>
                <c:pt idx="4850">
                  <c:v>36.1392182669858</c:v>
                </c:pt>
                <c:pt idx="4851">
                  <c:v>11.1024662302405</c:v>
                </c:pt>
                <c:pt idx="4852">
                  <c:v>20.455140965002101</c:v>
                </c:pt>
                <c:pt idx="4853">
                  <c:v>33.138341719901803</c:v>
                </c:pt>
                <c:pt idx="4854">
                  <c:v>22.132095744355802</c:v>
                </c:pt>
                <c:pt idx="4855">
                  <c:v>22.705427150310701</c:v>
                </c:pt>
                <c:pt idx="4856">
                  <c:v>17.926709229203698</c:v>
                </c:pt>
                <c:pt idx="4857">
                  <c:v>26.332571436815499</c:v>
                </c:pt>
                <c:pt idx="4858">
                  <c:v>25.505504653214899</c:v>
                </c:pt>
                <c:pt idx="4859">
                  <c:v>50.260022670889299</c:v>
                </c:pt>
                <c:pt idx="4860">
                  <c:v>27.8389422208522</c:v>
                </c:pt>
                <c:pt idx="4861">
                  <c:v>29.2901887301601</c:v>
                </c:pt>
                <c:pt idx="4862">
                  <c:v>24.303037394107101</c:v>
                </c:pt>
                <c:pt idx="4863">
                  <c:v>24.252488739657799</c:v>
                </c:pt>
                <c:pt idx="4864">
                  <c:v>15.5737723114147</c:v>
                </c:pt>
                <c:pt idx="4865">
                  <c:v>13.813073953306001</c:v>
                </c:pt>
                <c:pt idx="4866">
                  <c:v>10.7704017250785</c:v>
                </c:pt>
                <c:pt idx="4867">
                  <c:v>14.638606148719701</c:v>
                </c:pt>
                <c:pt idx="4868">
                  <c:v>21.456114272564999</c:v>
                </c:pt>
                <c:pt idx="4869">
                  <c:v>28.744166522139601</c:v>
                </c:pt>
                <c:pt idx="4870">
                  <c:v>39.070640572451801</c:v>
                </c:pt>
                <c:pt idx="4871">
                  <c:v>23.706466531637201</c:v>
                </c:pt>
                <c:pt idx="4872">
                  <c:v>20.312145063912102</c:v>
                </c:pt>
                <c:pt idx="4873">
                  <c:v>14.0730839571063</c:v>
                </c:pt>
                <c:pt idx="4874">
                  <c:v>18.459694133260101</c:v>
                </c:pt>
                <c:pt idx="4875">
                  <c:v>22.5299206310866</c:v>
                </c:pt>
                <c:pt idx="4876">
                  <c:v>16.165255932570599</c:v>
                </c:pt>
                <c:pt idx="4877">
                  <c:v>24.024979819660299</c:v>
                </c:pt>
                <c:pt idx="4878">
                  <c:v>25.657524187621199</c:v>
                </c:pt>
                <c:pt idx="4879">
                  <c:v>30.350649461643499</c:v>
                </c:pt>
                <c:pt idx="4880">
                  <c:v>40.084612780138002</c:v>
                </c:pt>
                <c:pt idx="4881">
                  <c:v>39.053576973280101</c:v>
                </c:pt>
                <c:pt idx="4882">
                  <c:v>26.8184702297821</c:v>
                </c:pt>
                <c:pt idx="4883">
                  <c:v>33.580359126375598</c:v>
                </c:pt>
                <c:pt idx="4884">
                  <c:v>20.812631717693598</c:v>
                </c:pt>
                <c:pt idx="4885">
                  <c:v>19.7218083232348</c:v>
                </c:pt>
                <c:pt idx="4886">
                  <c:v>13.097338842687501</c:v>
                </c:pt>
                <c:pt idx="4887">
                  <c:v>17.908236513326901</c:v>
                </c:pt>
                <c:pt idx="4888">
                  <c:v>22.190594461455198</c:v>
                </c:pt>
                <c:pt idx="4889">
                  <c:v>29.758207003676201</c:v>
                </c:pt>
                <c:pt idx="4890">
                  <c:v>44.166502744351803</c:v>
                </c:pt>
                <c:pt idx="4891">
                  <c:v>21.002359692021201</c:v>
                </c:pt>
                <c:pt idx="4892">
                  <c:v>26.499978177393899</c:v>
                </c:pt>
                <c:pt idx="4893">
                  <c:v>19.3382928676061</c:v>
                </c:pt>
                <c:pt idx="4894">
                  <c:v>25.8629960725508</c:v>
                </c:pt>
                <c:pt idx="4895">
                  <c:v>26.222066418508099</c:v>
                </c:pt>
                <c:pt idx="4896">
                  <c:v>16.906236571489099</c:v>
                </c:pt>
                <c:pt idx="4897">
                  <c:v>20.7293485880109</c:v>
                </c:pt>
                <c:pt idx="4898">
                  <c:v>27.396954284170199</c:v>
                </c:pt>
                <c:pt idx="4899">
                  <c:v>41.893888311162897</c:v>
                </c:pt>
                <c:pt idx="4900">
                  <c:v>20.874805661778201</c:v>
                </c:pt>
                <c:pt idx="4901">
                  <c:v>0</c:v>
                </c:pt>
                <c:pt idx="4902">
                  <c:v>33.075378871220401</c:v>
                </c:pt>
                <c:pt idx="4903">
                  <c:v>51.245124512451198</c:v>
                </c:pt>
                <c:pt idx="4904">
                  <c:v>23.9549081574824</c:v>
                </c:pt>
                <c:pt idx="4905">
                  <c:v>100</c:v>
                </c:pt>
                <c:pt idx="4906">
                  <c:v>26.639693302663598</c:v>
                </c:pt>
                <c:pt idx="4907">
                  <c:v>0</c:v>
                </c:pt>
                <c:pt idx="4908">
                  <c:v>28.401381471480398</c:v>
                </c:pt>
                <c:pt idx="4909">
                  <c:v>2.4902490249024898</c:v>
                </c:pt>
                <c:pt idx="4910">
                  <c:v>19.118393172650499</c:v>
                </c:pt>
                <c:pt idx="4911">
                  <c:v>100</c:v>
                </c:pt>
                <c:pt idx="4912">
                  <c:v>16.674133413341298</c:v>
                </c:pt>
                <c:pt idx="4913">
                  <c:v>2.4902490249024898</c:v>
                </c:pt>
                <c:pt idx="4914">
                  <c:v>15.45200320032</c:v>
                </c:pt>
                <c:pt idx="4915">
                  <c:v>0</c:v>
                </c:pt>
                <c:pt idx="4916">
                  <c:v>22.791283795046098</c:v>
                </c:pt>
                <c:pt idx="4917">
                  <c:v>100</c:v>
                </c:pt>
                <c:pt idx="4918">
                  <c:v>28.836927692769201</c:v>
                </c:pt>
                <c:pt idx="4919">
                  <c:v>0</c:v>
                </c:pt>
                <c:pt idx="4920">
                  <c:v>37.430842417575001</c:v>
                </c:pt>
                <c:pt idx="4921">
                  <c:v>2.4802480248024699</c:v>
                </c:pt>
                <c:pt idx="4922">
                  <c:v>12.851727172717201</c:v>
                </c:pt>
                <c:pt idx="4923">
                  <c:v>100</c:v>
                </c:pt>
                <c:pt idx="4924">
                  <c:v>22.141214788145401</c:v>
                </c:pt>
                <c:pt idx="4925">
                  <c:v>100</c:v>
                </c:pt>
                <c:pt idx="4926">
                  <c:v>13.553801380137999</c:v>
                </c:pt>
                <c:pt idx="4927">
                  <c:v>2.4902490249024898</c:v>
                </c:pt>
                <c:pt idx="4928">
                  <c:v>16.5571210454378</c:v>
                </c:pt>
                <c:pt idx="4929">
                  <c:v>100</c:v>
                </c:pt>
                <c:pt idx="4930">
                  <c:v>22.8822935626896</c:v>
                </c:pt>
                <c:pt idx="4931">
                  <c:v>100</c:v>
                </c:pt>
                <c:pt idx="4932">
                  <c:v>16.9276600993432</c:v>
                </c:pt>
                <c:pt idx="4933">
                  <c:v>2.4902490249024898</c:v>
                </c:pt>
                <c:pt idx="4934">
                  <c:v>25.931118445177798</c:v>
                </c:pt>
                <c:pt idx="4935">
                  <c:v>2.4902490249024898</c:v>
                </c:pt>
                <c:pt idx="4936">
                  <c:v>28.141353468680101</c:v>
                </c:pt>
                <c:pt idx="4937">
                  <c:v>100</c:v>
                </c:pt>
                <c:pt idx="4938">
                  <c:v>40.473337834081498</c:v>
                </c:pt>
                <c:pt idx="4939">
                  <c:v>100</c:v>
                </c:pt>
                <c:pt idx="4940">
                  <c:v>43.755139333333297</c:v>
                </c:pt>
                <c:pt idx="4941">
                  <c:v>25.750024</c:v>
                </c:pt>
                <c:pt idx="4942">
                  <c:v>24.742518</c:v>
                </c:pt>
                <c:pt idx="4943">
                  <c:v>25.022019333333301</c:v>
                </c:pt>
                <c:pt idx="4944">
                  <c:v>22.031999999999901</c:v>
                </c:pt>
                <c:pt idx="4945">
                  <c:v>28.369540666666602</c:v>
                </c:pt>
                <c:pt idx="4946">
                  <c:v>10.9429293333333</c:v>
                </c:pt>
                <c:pt idx="4947">
                  <c:v>15.7334599999999</c:v>
                </c:pt>
                <c:pt idx="4948">
                  <c:v>19.152481333333299</c:v>
                </c:pt>
                <c:pt idx="4949">
                  <c:v>28.896044666666601</c:v>
                </c:pt>
                <c:pt idx="4950">
                  <c:v>38.191103333333302</c:v>
                </c:pt>
                <c:pt idx="4951">
                  <c:v>22.279001999999998</c:v>
                </c:pt>
                <c:pt idx="4952">
                  <c:v>20.348489333333301</c:v>
                </c:pt>
                <c:pt idx="4953">
                  <c:v>15.0184553333333</c:v>
                </c:pt>
                <c:pt idx="4954">
                  <c:v>15.5254586666666</c:v>
                </c:pt>
                <c:pt idx="4955">
                  <c:v>24.736017333333301</c:v>
                </c:pt>
                <c:pt idx="4956">
                  <c:v>17.059467999999899</c:v>
                </c:pt>
                <c:pt idx="4957">
                  <c:v>21.667998000000001</c:v>
                </c:pt>
                <c:pt idx="4958">
                  <c:v>29.0260453333333</c:v>
                </c:pt>
                <c:pt idx="4959">
                  <c:v>36.358283773704798</c:v>
                </c:pt>
                <c:pt idx="4960">
                  <c:v>22.494753857947501</c:v>
                </c:pt>
                <c:pt idx="4961">
                  <c:v>36.219463798386101</c:v>
                </c:pt>
                <c:pt idx="4962">
                  <c:v>27.539950851904599</c:v>
                </c:pt>
                <c:pt idx="4963">
                  <c:v>25.715046177739801</c:v>
                </c:pt>
                <c:pt idx="4964">
                  <c:v>14.767794505301699</c:v>
                </c:pt>
                <c:pt idx="4965">
                  <c:v>13.631065883943601</c:v>
                </c:pt>
                <c:pt idx="4966">
                  <c:v>11.5243819307648</c:v>
                </c:pt>
                <c:pt idx="4967">
                  <c:v>15.321132908712</c:v>
                </c:pt>
                <c:pt idx="4968">
                  <c:v>20.2211474298933</c:v>
                </c:pt>
                <c:pt idx="4969">
                  <c:v>29.946715289799101</c:v>
                </c:pt>
                <c:pt idx="4970">
                  <c:v>35.2877413105412</c:v>
                </c:pt>
                <c:pt idx="4971">
                  <c:v>14.911617252729901</c:v>
                </c:pt>
                <c:pt idx="4972">
                  <c:v>23.3475632368758</c:v>
                </c:pt>
                <c:pt idx="4973">
                  <c:v>17.895236079805802</c:v>
                </c:pt>
                <c:pt idx="4974">
                  <c:v>21.5016127562522</c:v>
                </c:pt>
                <c:pt idx="4975">
                  <c:v>29.186184595302301</c:v>
                </c:pt>
                <c:pt idx="4976">
                  <c:v>17.484721292521701</c:v>
                </c:pt>
                <c:pt idx="4977">
                  <c:v>32.202304506180901</c:v>
                </c:pt>
                <c:pt idx="4978">
                  <c:v>27.260457499819701</c:v>
                </c:pt>
                <c:pt idx="4979">
                  <c:v>43.6882615245609</c:v>
                </c:pt>
                <c:pt idx="4980">
                  <c:v>22.951073783881</c:v>
                </c:pt>
                <c:pt idx="4981">
                  <c:v>41.679681211769399</c:v>
                </c:pt>
                <c:pt idx="4982">
                  <c:v>53.688746733033803</c:v>
                </c:pt>
                <c:pt idx="4983">
                  <c:v>42.024195366834803</c:v>
                </c:pt>
                <c:pt idx="4984">
                  <c:v>19.233173689098098</c:v>
                </c:pt>
                <c:pt idx="4985">
                  <c:v>17.796712894881502</c:v>
                </c:pt>
                <c:pt idx="4986">
                  <c:v>18.798771543034999</c:v>
                </c:pt>
                <c:pt idx="4987">
                  <c:v>18.798771543034999</c:v>
                </c:pt>
                <c:pt idx="4988">
                  <c:v>19.3696704734486</c:v>
                </c:pt>
                <c:pt idx="4989">
                  <c:v>28.4906567350999</c:v>
                </c:pt>
                <c:pt idx="4990">
                  <c:v>34.514262421347702</c:v>
                </c:pt>
                <c:pt idx="4991">
                  <c:v>17.089203867984899</c:v>
                </c:pt>
                <c:pt idx="4992">
                  <c:v>20.019652811703899</c:v>
                </c:pt>
                <c:pt idx="4993">
                  <c:v>21.665385801731802</c:v>
                </c:pt>
                <c:pt idx="4994">
                  <c:v>42.320552263728203</c:v>
                </c:pt>
                <c:pt idx="4995">
                  <c:v>23.420455660794701</c:v>
                </c:pt>
                <c:pt idx="4996">
                  <c:v>18.849684469515498</c:v>
                </c:pt>
                <c:pt idx="4997">
                  <c:v>24.284989823460599</c:v>
                </c:pt>
                <c:pt idx="4998">
                  <c:v>27.871441137771601</c:v>
                </c:pt>
                <c:pt idx="4999">
                  <c:v>41.510674909305898</c:v>
                </c:pt>
                <c:pt idx="5000">
                  <c:v>20.669635149959198</c:v>
                </c:pt>
                <c:pt idx="5001">
                  <c:v>31.194764241404901</c:v>
                </c:pt>
                <c:pt idx="5002">
                  <c:v>23.724553339719002</c:v>
                </c:pt>
                <c:pt idx="5003">
                  <c:v>24.213486772405499</c:v>
                </c:pt>
                <c:pt idx="5004">
                  <c:v>14.156810867349799</c:v>
                </c:pt>
                <c:pt idx="5005">
                  <c:v>14.768611150619799</c:v>
                </c:pt>
                <c:pt idx="5006">
                  <c:v>5.2845498835675402</c:v>
                </c:pt>
                <c:pt idx="5007">
                  <c:v>4.8622174720786298</c:v>
                </c:pt>
                <c:pt idx="5008">
                  <c:v>8.9959495283220505</c:v>
                </c:pt>
                <c:pt idx="5009">
                  <c:v>15.7241496813113</c:v>
                </c:pt>
                <c:pt idx="5010">
                  <c:v>53.558749732067199</c:v>
                </c:pt>
                <c:pt idx="5011">
                  <c:v>44.812805691027101</c:v>
                </c:pt>
                <c:pt idx="5012">
                  <c:v>34.325768036570501</c:v>
                </c:pt>
                <c:pt idx="5013">
                  <c:v>13.0655436923303</c:v>
                </c:pt>
                <c:pt idx="5014">
                  <c:v>17.894209645639801</c:v>
                </c:pt>
                <c:pt idx="5015">
                  <c:v>22.8224317186897</c:v>
                </c:pt>
                <c:pt idx="5016">
                  <c:v>16.002761347973401</c:v>
                </c:pt>
                <c:pt idx="5017">
                  <c:v>21.4118753480032</c:v>
                </c:pt>
                <c:pt idx="5018">
                  <c:v>23.380062153795201</c:v>
                </c:pt>
                <c:pt idx="5019">
                  <c:v>37.046076146750202</c:v>
                </c:pt>
                <c:pt idx="5020">
                  <c:v>19.560760220422399</c:v>
                </c:pt>
                <c:pt idx="5021">
                  <c:v>36.446973385072397</c:v>
                </c:pt>
                <c:pt idx="5022">
                  <c:v>30.289375889399501</c:v>
                </c:pt>
                <c:pt idx="5023">
                  <c:v>31.9942962364651</c:v>
                </c:pt>
                <c:pt idx="5024">
                  <c:v>13.981315382696</c:v>
                </c:pt>
                <c:pt idx="5025">
                  <c:v>14.391596578440501</c:v>
                </c:pt>
                <c:pt idx="5026">
                  <c:v>10.9978954768034</c:v>
                </c:pt>
                <c:pt idx="5027">
                  <c:v>15.6331459799746</c:v>
                </c:pt>
                <c:pt idx="5028">
                  <c:v>21.37161642193</c:v>
                </c:pt>
                <c:pt idx="5029">
                  <c:v>27.522118437576101</c:v>
                </c:pt>
                <c:pt idx="5030">
                  <c:v>36.769701921733898</c:v>
                </c:pt>
                <c:pt idx="5031">
                  <c:v>13.475060015001301</c:v>
                </c:pt>
                <c:pt idx="5032">
                  <c:v>23.900048824372799</c:v>
                </c:pt>
                <c:pt idx="5033">
                  <c:v>17.752229977695599</c:v>
                </c:pt>
                <c:pt idx="5034">
                  <c:v>23.133069051918699</c:v>
                </c:pt>
                <c:pt idx="5035">
                  <c:v>40.093618321858898</c:v>
                </c:pt>
                <c:pt idx="5036">
                  <c:v>17.114230973062401</c:v>
                </c:pt>
                <c:pt idx="5037">
                  <c:v>18.558262189516402</c:v>
                </c:pt>
                <c:pt idx="5038">
                  <c:v>26.792470429602101</c:v>
                </c:pt>
                <c:pt idx="5039">
                  <c:v>36.4274720681018</c:v>
                </c:pt>
                <c:pt idx="5040">
                  <c:v>19.590664441789698</c:v>
                </c:pt>
                <c:pt idx="5041">
                  <c:v>34.932413546216999</c:v>
                </c:pt>
                <c:pt idx="5042">
                  <c:v>22.216593594990702</c:v>
                </c:pt>
                <c:pt idx="5043">
                  <c:v>44.071776313500699</c:v>
                </c:pt>
                <c:pt idx="5044">
                  <c:v>20.097650878955001</c:v>
                </c:pt>
                <c:pt idx="5045">
                  <c:v>18.6167641403615</c:v>
                </c:pt>
                <c:pt idx="5046">
                  <c:v>24.719026197253601</c:v>
                </c:pt>
                <c:pt idx="5047">
                  <c:v>17.251710620376802</c:v>
                </c:pt>
                <c:pt idx="5048">
                  <c:v>22.015098976801401</c:v>
                </c:pt>
                <c:pt idx="5049">
                  <c:v>30.382231812823498</c:v>
                </c:pt>
                <c:pt idx="5050">
                  <c:v>38.661150886044801</c:v>
                </c:pt>
                <c:pt idx="5051">
                  <c:v>16.536682109892698</c:v>
                </c:pt>
                <c:pt idx="5052">
                  <c:v>22.372589729492901</c:v>
                </c:pt>
                <c:pt idx="5053">
                  <c:v>32.033297537028503</c:v>
                </c:pt>
                <c:pt idx="5054">
                  <c:v>26.961466130872001</c:v>
                </c:pt>
                <c:pt idx="5055">
                  <c:v>48.6999599813321</c:v>
                </c:pt>
                <c:pt idx="5056">
                  <c:v>30.679366225654899</c:v>
                </c:pt>
                <c:pt idx="5057">
                  <c:v>25.4810370409818</c:v>
                </c:pt>
                <c:pt idx="5058">
                  <c:v>26.252985075517302</c:v>
                </c:pt>
                <c:pt idx="5059">
                  <c:v>40.743644664737403</c:v>
                </c:pt>
                <c:pt idx="5060">
                  <c:v>19.317671539733102</c:v>
                </c:pt>
                <c:pt idx="5061">
                  <c:v>31.864291234564998</c:v>
                </c:pt>
                <c:pt idx="5062">
                  <c:v>20.182148062945501</c:v>
                </c:pt>
                <c:pt idx="5063">
                  <c:v>29.192684812062801</c:v>
                </c:pt>
                <c:pt idx="5064">
                  <c:v>16.191255732750601</c:v>
                </c:pt>
                <c:pt idx="5065">
                  <c:v>13.397057413874499</c:v>
                </c:pt>
                <c:pt idx="5066">
                  <c:v>10.4064111890031</c:v>
                </c:pt>
                <c:pt idx="5067">
                  <c:v>12.7145299871933</c:v>
                </c:pt>
                <c:pt idx="5068">
                  <c:v>24.238038893623798</c:v>
                </c:pt>
                <c:pt idx="5069">
                  <c:v>27.9966375945416</c:v>
                </c:pt>
                <c:pt idx="5070">
                  <c:v>36.243216134416897</c:v>
                </c:pt>
                <c:pt idx="5071">
                  <c:v>21.496378832579399</c:v>
                </c:pt>
                <c:pt idx="5072">
                  <c:v>22.632582398137199</c:v>
                </c:pt>
                <c:pt idx="5073">
                  <c:v>12.922538256909</c:v>
                </c:pt>
                <c:pt idx="5074">
                  <c:v>38.446656701087598</c:v>
                </c:pt>
                <c:pt idx="5075">
                  <c:v>29.797208970928398</c:v>
                </c:pt>
                <c:pt idx="5076">
                  <c:v>16.087258531963901</c:v>
                </c:pt>
                <c:pt idx="5077">
                  <c:v>30.3757322627518</c:v>
                </c:pt>
                <c:pt idx="5078">
                  <c:v>46.337444394103102</c:v>
                </c:pt>
                <c:pt idx="5079">
                  <c:v>36.297467066201698</c:v>
                </c:pt>
                <c:pt idx="5080">
                  <c:v>18.752187052112799</c:v>
                </c:pt>
                <c:pt idx="5081">
                  <c:v>33.931373498201502</c:v>
                </c:pt>
                <c:pt idx="5082">
                  <c:v>26.525977310929399</c:v>
                </c:pt>
                <c:pt idx="5083">
                  <c:v>33.209844770956899</c:v>
                </c:pt>
                <c:pt idx="5084">
                  <c:v>36.028721949459801</c:v>
                </c:pt>
                <c:pt idx="5085">
                  <c:v>23.381453693542401</c:v>
                </c:pt>
                <c:pt idx="5086">
                  <c:v>18.537692867155702</c:v>
                </c:pt>
                <c:pt idx="5087">
                  <c:v>43.324246719213903</c:v>
                </c:pt>
                <c:pt idx="5088">
                  <c:v>21.2156209540723</c:v>
                </c:pt>
                <c:pt idx="5089">
                  <c:v>29.199185028823401</c:v>
                </c:pt>
                <c:pt idx="5090">
                  <c:v>32.245823354193597</c:v>
                </c:pt>
                <c:pt idx="5091">
                  <c:v>15.2561314077953</c:v>
                </c:pt>
                <c:pt idx="5092">
                  <c:v>28.248431240614799</c:v>
                </c:pt>
                <c:pt idx="5093">
                  <c:v>35.543437255154302</c:v>
                </c:pt>
                <c:pt idx="5094">
                  <c:v>19.577664875021899</c:v>
                </c:pt>
                <c:pt idx="5095">
                  <c:v>31.831789484073301</c:v>
                </c:pt>
                <c:pt idx="5096">
                  <c:v>13.805819898042101</c:v>
                </c:pt>
                <c:pt idx="5097">
                  <c:v>20.943857074487202</c:v>
                </c:pt>
                <c:pt idx="5098">
                  <c:v>27.832442437468298</c:v>
                </c:pt>
                <c:pt idx="5099">
                  <c:v>29.758207670365099</c:v>
                </c:pt>
                <c:pt idx="5100">
                  <c:v>24.901021465291201</c:v>
                </c:pt>
                <c:pt idx="5101">
                  <c:v>47.308904927616297</c:v>
                </c:pt>
                <c:pt idx="5102">
                  <c:v>22.2815920954741</c:v>
                </c:pt>
                <c:pt idx="5103">
                  <c:v>24.1744854718422</c:v>
                </c:pt>
                <c:pt idx="5104">
                  <c:v>16.7112417366837</c:v>
                </c:pt>
                <c:pt idx="5105">
                  <c:v>18.3567541365612</c:v>
                </c:pt>
                <c:pt idx="5106">
                  <c:v>27.806443303932799</c:v>
                </c:pt>
                <c:pt idx="5107">
                  <c:v>26.800589710331501</c:v>
                </c:pt>
                <c:pt idx="5108">
                  <c:v>19.8376575436662</c:v>
                </c:pt>
                <c:pt idx="5109">
                  <c:v>29.372901099116</c:v>
                </c:pt>
                <c:pt idx="5110">
                  <c:v>29.511197433397001</c:v>
                </c:pt>
                <c:pt idx="5111">
                  <c:v>16.393676007782599</c:v>
                </c:pt>
                <c:pt idx="5112">
                  <c:v>20.572138399200899</c:v>
                </c:pt>
                <c:pt idx="5113">
                  <c:v>29.498196999875901</c:v>
                </c:pt>
                <c:pt idx="5114">
                  <c:v>18.511693066975699</c:v>
                </c:pt>
                <c:pt idx="5115">
                  <c:v>28.926174591502001</c:v>
                </c:pt>
                <c:pt idx="5116">
                  <c:v>17.315725591251699</c:v>
                </c:pt>
                <c:pt idx="5117">
                  <c:v>31.0322581557019</c:v>
                </c:pt>
                <c:pt idx="5118">
                  <c:v>25.7069992714042</c:v>
                </c:pt>
                <c:pt idx="5119">
                  <c:v>44.305786116947701</c:v>
                </c:pt>
                <c:pt idx="5120">
                  <c:v>22.5935830311895</c:v>
                </c:pt>
                <c:pt idx="5121">
                  <c:v>34.392892221645901</c:v>
                </c:pt>
                <c:pt idx="5122">
                  <c:v>39.753121160982097</c:v>
                </c:pt>
                <c:pt idx="5123">
                  <c:v>30.122221809023198</c:v>
                </c:pt>
                <c:pt idx="5124">
                  <c:v>16.3277525171011</c:v>
                </c:pt>
                <c:pt idx="5125">
                  <c:v>16.6276851445406</c:v>
                </c:pt>
                <c:pt idx="5126">
                  <c:v>12.109365768536801</c:v>
                </c:pt>
                <c:pt idx="5127">
                  <c:v>17.765230411216699</c:v>
                </c:pt>
                <c:pt idx="5128">
                  <c:v>29.905886669816901</c:v>
                </c:pt>
                <c:pt idx="5129">
                  <c:v>28.146143246723401</c:v>
                </c:pt>
                <c:pt idx="5130">
                  <c:v>38.901644871181901</c:v>
                </c:pt>
                <c:pt idx="5131">
                  <c:v>36.700483172112101</c:v>
                </c:pt>
                <c:pt idx="5132">
                  <c:v>31.615341032734499</c:v>
                </c:pt>
                <c:pt idx="5133">
                  <c:v>13.663567634435299</c:v>
                </c:pt>
                <c:pt idx="5134">
                  <c:v>14.2998067684397</c:v>
                </c:pt>
                <c:pt idx="5135">
                  <c:v>28.562159786155</c:v>
                </c:pt>
                <c:pt idx="5136">
                  <c:v>33.675785031670799</c:v>
                </c:pt>
                <c:pt idx="5137">
                  <c:v>30.531738131694201</c:v>
                </c:pt>
                <c:pt idx="5138">
                  <c:v>37.465183410320797</c:v>
                </c:pt>
                <c:pt idx="5139">
                  <c:v>33.937873714962102</c:v>
                </c:pt>
                <c:pt idx="5140">
                  <c:v>21.0679878174229</c:v>
                </c:pt>
                <c:pt idx="5141">
                  <c:v>37.592570718243401</c:v>
                </c:pt>
                <c:pt idx="5142">
                  <c:v>28.300430174330302</c:v>
                </c:pt>
                <c:pt idx="5143">
                  <c:v>40.945152051003703</c:v>
                </c:pt>
                <c:pt idx="5144">
                  <c:v>36.210717217497503</c:v>
                </c:pt>
                <c:pt idx="5145">
                  <c:v>13.039542825288001</c:v>
                </c:pt>
                <c:pt idx="5146">
                  <c:v>11.797374166176899</c:v>
                </c:pt>
                <c:pt idx="5147">
                  <c:v>15.613644663003999</c:v>
                </c:pt>
                <c:pt idx="5148">
                  <c:v>21.690107807673702</c:v>
                </c:pt>
                <c:pt idx="5149">
                  <c:v>31.922793852098899</c:v>
                </c:pt>
                <c:pt idx="5150">
                  <c:v>54.104734869535903</c:v>
                </c:pt>
                <c:pt idx="5151">
                  <c:v>21.1193642604002</c:v>
                </c:pt>
                <c:pt idx="5152">
                  <c:v>28.215932323695402</c:v>
                </c:pt>
                <c:pt idx="5153">
                  <c:v>21.3533727304693</c:v>
                </c:pt>
                <c:pt idx="5154">
                  <c:v>28.189933190159799</c:v>
                </c:pt>
                <c:pt idx="5155">
                  <c:v>29.160183728260002</c:v>
                </c:pt>
                <c:pt idx="5156">
                  <c:v>15.8792641303907</c:v>
                </c:pt>
                <c:pt idx="5157">
                  <c:v>21.346873180397601</c:v>
                </c:pt>
                <c:pt idx="5158">
                  <c:v>25.161014133935598</c:v>
                </c:pt>
                <c:pt idx="5159">
                  <c:v>34.360390471154197</c:v>
                </c:pt>
                <c:pt idx="5160">
                  <c:v>18.167202547696402</c:v>
                </c:pt>
                <c:pt idx="5161">
                  <c:v>34.828408744670199</c:v>
                </c:pt>
                <c:pt idx="5162">
                  <c:v>21.170121803740599</c:v>
                </c:pt>
                <c:pt idx="5163">
                  <c:v>46.528874249526602</c:v>
                </c:pt>
                <c:pt idx="5164">
                  <c:v>19.233174355742602</c:v>
                </c:pt>
                <c:pt idx="5165">
                  <c:v>18.980778945708501</c:v>
                </c:pt>
                <c:pt idx="5166">
                  <c:v>16.763240003754799</c:v>
                </c:pt>
                <c:pt idx="5167">
                  <c:v>15.756650765114101</c:v>
                </c:pt>
                <c:pt idx="5168">
                  <c:v>23.555557638448999</c:v>
                </c:pt>
                <c:pt idx="5169">
                  <c:v>35.270426817832899</c:v>
                </c:pt>
                <c:pt idx="5170">
                  <c:v>47.292918551334402</c:v>
                </c:pt>
                <c:pt idx="5171">
                  <c:v>29.894712889025801</c:v>
                </c:pt>
                <c:pt idx="5172">
                  <c:v>22.541584764118401</c:v>
                </c:pt>
                <c:pt idx="5173">
                  <c:v>14.3590954946377</c:v>
                </c:pt>
                <c:pt idx="5174">
                  <c:v>12.154864252224</c:v>
                </c:pt>
                <c:pt idx="5175">
                  <c:v>23.920975684802499</c:v>
                </c:pt>
                <c:pt idx="5176">
                  <c:v>16.8932363380769</c:v>
                </c:pt>
                <c:pt idx="5177">
                  <c:v>24.681505712610399</c:v>
                </c:pt>
                <c:pt idx="5178">
                  <c:v>28.937412945817801</c:v>
                </c:pt>
                <c:pt idx="5179">
                  <c:v>40.022115270803802</c:v>
                </c:pt>
                <c:pt idx="5180">
                  <c:v>26.727472595763199</c:v>
                </c:pt>
                <c:pt idx="5181">
                  <c:v>34.457893722562602</c:v>
                </c:pt>
                <c:pt idx="5182">
                  <c:v>21.183122037152899</c:v>
                </c:pt>
                <c:pt idx="5183">
                  <c:v>26.8460912276554</c:v>
                </c:pt>
                <c:pt idx="5184">
                  <c:v>16.633244336076999</c:v>
                </c:pt>
                <c:pt idx="5185">
                  <c:v>14.755610717098699</c:v>
                </c:pt>
                <c:pt idx="5186">
                  <c:v>10.9328976429645</c:v>
                </c:pt>
                <c:pt idx="5187">
                  <c:v>12.0710038610754</c:v>
                </c:pt>
                <c:pt idx="5188">
                  <c:v>29.749891201959201</c:v>
                </c:pt>
                <c:pt idx="5189">
                  <c:v>30.213225510360001</c:v>
                </c:pt>
                <c:pt idx="5190">
                  <c:v>38.381658200604299</c:v>
                </c:pt>
                <c:pt idx="5191">
                  <c:v>30.232726160641601</c:v>
                </c:pt>
                <c:pt idx="5192">
                  <c:v>23.653055055851802</c:v>
                </c:pt>
                <c:pt idx="5193">
                  <c:v>26.378072954139402</c:v>
                </c:pt>
                <c:pt idx="5194">
                  <c:v>16.6527436862287</c:v>
                </c:pt>
                <c:pt idx="5195">
                  <c:v>30.856750969789001</c:v>
                </c:pt>
                <c:pt idx="5196">
                  <c:v>17.939708795971502</c:v>
                </c:pt>
                <c:pt idx="5197">
                  <c:v>19.962317676753401</c:v>
                </c:pt>
                <c:pt idx="5198">
                  <c:v>27.663447402842799</c:v>
                </c:pt>
                <c:pt idx="5199">
                  <c:v>33.144841936662402</c:v>
                </c:pt>
                <c:pt idx="5200">
                  <c:v>35.905225398521502</c:v>
                </c:pt>
                <c:pt idx="5201">
                  <c:v>48.829965649921199</c:v>
                </c:pt>
                <c:pt idx="5202">
                  <c:v>25.4535063861438</c:v>
                </c:pt>
                <c:pt idx="5203">
                  <c:v>33.326849339335901</c:v>
                </c:pt>
                <c:pt idx="5204">
                  <c:v>15.3397787763059</c:v>
                </c:pt>
                <c:pt idx="5205">
                  <c:v>19.994819427245101</c:v>
                </c:pt>
                <c:pt idx="5206">
                  <c:v>37.705676728813501</c:v>
                </c:pt>
                <c:pt idx="5207">
                  <c:v>12.8575354226145</c:v>
                </c:pt>
                <c:pt idx="5208">
                  <c:v>23.113569035122602</c:v>
                </c:pt>
                <c:pt idx="5209">
                  <c:v>27.151604082157402</c:v>
                </c:pt>
                <c:pt idx="5210">
                  <c:v>37.8031741462162</c:v>
                </c:pt>
                <c:pt idx="5211">
                  <c:v>15.8476544664509</c:v>
                </c:pt>
                <c:pt idx="5212">
                  <c:v>20.247146563428799</c:v>
                </c:pt>
                <c:pt idx="5213">
                  <c:v>19.624304405137501</c:v>
                </c:pt>
                <c:pt idx="5214">
                  <c:v>17.081732056143</c:v>
                </c:pt>
                <c:pt idx="5215">
                  <c:v>30.863251186549501</c:v>
                </c:pt>
                <c:pt idx="5216">
                  <c:v>33.051801826951099</c:v>
                </c:pt>
                <c:pt idx="5217">
                  <c:v>19.617804188376901</c:v>
                </c:pt>
                <c:pt idx="5218">
                  <c:v>27.572449768824001</c:v>
                </c:pt>
                <c:pt idx="5219">
                  <c:v>32.163303205617503</c:v>
                </c:pt>
                <c:pt idx="5220">
                  <c:v>15.996260897945101</c:v>
                </c:pt>
                <c:pt idx="5221">
                  <c:v>30.668243350354899</c:v>
                </c:pt>
                <c:pt idx="5222">
                  <c:v>20.429141831466499</c:v>
                </c:pt>
                <c:pt idx="5223">
                  <c:v>27.411614085957702</c:v>
                </c:pt>
                <c:pt idx="5224">
                  <c:v>16.5682458355937</c:v>
                </c:pt>
                <c:pt idx="5225">
                  <c:v>24.571001360992</c:v>
                </c:pt>
                <c:pt idx="5226">
                  <c:v>22.2945916622418</c:v>
                </c:pt>
                <c:pt idx="5227">
                  <c:v>16.367674474051402</c:v>
                </c:pt>
                <c:pt idx="5228">
                  <c:v>46.779432997429602</c:v>
                </c:pt>
                <c:pt idx="5229">
                  <c:v>28.3281506493969</c:v>
                </c:pt>
                <c:pt idx="5230">
                  <c:v>46.870429964804003</c:v>
                </c:pt>
                <c:pt idx="5231">
                  <c:v>15.8866557670143</c:v>
                </c:pt>
                <c:pt idx="5232">
                  <c:v>21.6706084575221</c:v>
                </c:pt>
                <c:pt idx="5233">
                  <c:v>13.5790641498591</c:v>
                </c:pt>
                <c:pt idx="5234">
                  <c:v>12.6943496063087</c:v>
                </c:pt>
                <c:pt idx="5235">
                  <c:v>46.528874249526602</c:v>
                </c:pt>
                <c:pt idx="5236">
                  <c:v>16.275753583385502</c:v>
                </c:pt>
                <c:pt idx="5237">
                  <c:v>30.538238348454701</c:v>
                </c:pt>
                <c:pt idx="5238">
                  <c:v>41.475575090667398</c:v>
                </c:pt>
                <c:pt idx="5239">
                  <c:v>48.075935838873697</c:v>
                </c:pt>
                <c:pt idx="5240">
                  <c:v>33.272796461936501</c:v>
                </c:pt>
                <c:pt idx="5241">
                  <c:v>27.905633226515899</c:v>
                </c:pt>
                <c:pt idx="5242">
                  <c:v>19.408669173751999</c:v>
                </c:pt>
                <c:pt idx="5243">
                  <c:v>30.934754237604601</c:v>
                </c:pt>
                <c:pt idx="5244">
                  <c:v>15.5867725448269</c:v>
                </c:pt>
                <c:pt idx="5245">
                  <c:v>23.582961746497698</c:v>
                </c:pt>
                <c:pt idx="5246">
                  <c:v>39.116139056138998</c:v>
                </c:pt>
                <c:pt idx="5247">
                  <c:v>12.7990328050806</c:v>
                </c:pt>
                <c:pt idx="5248">
                  <c:v>23.2175669025536</c:v>
                </c:pt>
                <c:pt idx="5249">
                  <c:v>39.820607217848597</c:v>
                </c:pt>
                <c:pt idx="5250">
                  <c:v>43.484021489177103</c:v>
                </c:pt>
                <c:pt idx="5251">
                  <c:v>45.930850307421501</c:v>
                </c:pt>
                <c:pt idx="5252">
                  <c:v>22.990072484184299</c:v>
                </c:pt>
                <c:pt idx="5253">
                  <c:v>18.161746300366602</c:v>
                </c:pt>
                <c:pt idx="5254">
                  <c:v>29.782390118878599</c:v>
                </c:pt>
                <c:pt idx="5255">
                  <c:v>26.3000703530127</c:v>
                </c:pt>
                <c:pt idx="5256">
                  <c:v>16.477248201574898</c:v>
                </c:pt>
                <c:pt idx="5257">
                  <c:v>19.962317676753401</c:v>
                </c:pt>
                <c:pt idx="5258">
                  <c:v>21.7681058749248</c:v>
                </c:pt>
                <c:pt idx="5259">
                  <c:v>37.285506680696102</c:v>
                </c:pt>
                <c:pt idx="5260">
                  <c:v>19.9091558275334</c:v>
                </c:pt>
                <c:pt idx="5261">
                  <c:v>38.861983888220102</c:v>
                </c:pt>
                <c:pt idx="5262">
                  <c:v>25.276727014694199</c:v>
                </c:pt>
                <c:pt idx="5263">
                  <c:v>35.380931169451401</c:v>
                </c:pt>
                <c:pt idx="5264">
                  <c:v>38.5831528187937</c:v>
                </c:pt>
                <c:pt idx="5265">
                  <c:v>24.447496575852401</c:v>
                </c:pt>
                <c:pt idx="5266">
                  <c:v>13.006341875313</c:v>
                </c:pt>
                <c:pt idx="5267">
                  <c:v>16.660186228343399</c:v>
                </c:pt>
                <c:pt idx="5268">
                  <c:v>22.886075950042098</c:v>
                </c:pt>
                <c:pt idx="5269">
                  <c:v>28.913173491292</c:v>
                </c:pt>
                <c:pt idx="5270">
                  <c:v>29.996884303835699</c:v>
                </c:pt>
                <c:pt idx="5271">
                  <c:v>24.401994391839601</c:v>
                </c:pt>
                <c:pt idx="5272">
                  <c:v>20.6761349333431</c:v>
                </c:pt>
                <c:pt idx="5273">
                  <c:v>20.241829664213199</c:v>
                </c:pt>
                <c:pt idx="5274">
                  <c:v>18.0177061965781</c:v>
                </c:pt>
                <c:pt idx="5275">
                  <c:v>34.509896790024897</c:v>
                </c:pt>
                <c:pt idx="5276">
                  <c:v>14.995287590382199</c:v>
                </c:pt>
                <c:pt idx="5277">
                  <c:v>16.3416742736981</c:v>
                </c:pt>
                <c:pt idx="5278">
                  <c:v>28.625421343458001</c:v>
                </c:pt>
                <c:pt idx="5279">
                  <c:v>35.036417014385997</c:v>
                </c:pt>
                <c:pt idx="5280">
                  <c:v>36.431711185838502</c:v>
                </c:pt>
                <c:pt idx="5281">
                  <c:v>39.729603516511901</c:v>
                </c:pt>
                <c:pt idx="5282">
                  <c:v>33.149299244353799</c:v>
                </c:pt>
                <c:pt idx="5283">
                  <c:v>54.394187198162399</c:v>
                </c:pt>
                <c:pt idx="5284">
                  <c:v>44.699488315052697</c:v>
                </c:pt>
                <c:pt idx="5285">
                  <c:v>20.878854240192702</c:v>
                </c:pt>
                <c:pt idx="5286">
                  <c:v>16.743741320247501</c:v>
                </c:pt>
                <c:pt idx="5287">
                  <c:v>17.115204735027199</c:v>
                </c:pt>
                <c:pt idx="5288">
                  <c:v>51.8882947360974</c:v>
                </c:pt>
                <c:pt idx="5289">
                  <c:v>33.463354557996603</c:v>
                </c:pt>
                <c:pt idx="5290">
                  <c:v>33.032303143443897</c:v>
                </c:pt>
                <c:pt idx="5291">
                  <c:v>18.337252819590599</c:v>
                </c:pt>
                <c:pt idx="5292">
                  <c:v>19.675162292424599</c:v>
                </c:pt>
                <c:pt idx="5293">
                  <c:v>15.490139877864401</c:v>
                </c:pt>
                <c:pt idx="5294">
                  <c:v>13.110339076099701</c:v>
                </c:pt>
                <c:pt idx="5295">
                  <c:v>26.846091894344301</c:v>
                </c:pt>
                <c:pt idx="5296">
                  <c:v>15.9637613143812</c:v>
                </c:pt>
                <c:pt idx="5297">
                  <c:v>22.1464051754579</c:v>
                </c:pt>
                <c:pt idx="5298">
                  <c:v>29.242904764793799</c:v>
                </c:pt>
                <c:pt idx="5299">
                  <c:v>42.836727128727297</c:v>
                </c:pt>
                <c:pt idx="5300">
                  <c:v>21.683608024289899</c:v>
                </c:pt>
                <c:pt idx="5301">
                  <c:v>46.164859444179498</c:v>
                </c:pt>
                <c:pt idx="5302">
                  <c:v>38.2711618830783</c:v>
                </c:pt>
                <c:pt idx="5303">
                  <c:v>26.443075121745</c:v>
                </c:pt>
                <c:pt idx="5304">
                  <c:v>14.858792139320601</c:v>
                </c:pt>
                <c:pt idx="5305">
                  <c:v>14.775111367380401</c:v>
                </c:pt>
                <c:pt idx="5306">
                  <c:v>10.1009200366715</c:v>
                </c:pt>
                <c:pt idx="5307">
                  <c:v>11.414477968125301</c:v>
                </c:pt>
                <c:pt idx="5308">
                  <c:v>26.610475161564398</c:v>
                </c:pt>
                <c:pt idx="5309">
                  <c:v>28.3866532669309</c:v>
                </c:pt>
                <c:pt idx="5310">
                  <c:v>32.915305709244997</c:v>
                </c:pt>
                <c:pt idx="5311">
                  <c:v>24.597002228034199</c:v>
                </c:pt>
                <c:pt idx="5312">
                  <c:v>34.735256389688701</c:v>
                </c:pt>
                <c:pt idx="5313">
                  <c:v>27.9836371610205</c:v>
                </c:pt>
                <c:pt idx="5314">
                  <c:v>12.252361669626699</c:v>
                </c:pt>
                <c:pt idx="5315">
                  <c:v>37.968034107377299</c:v>
                </c:pt>
                <c:pt idx="5316">
                  <c:v>31.452844448204001</c:v>
                </c:pt>
                <c:pt idx="5317">
                  <c:v>34.353890254393598</c:v>
                </c:pt>
                <c:pt idx="5318">
                  <c:v>34.098274284845601</c:v>
                </c:pt>
                <c:pt idx="5319">
                  <c:v>36.628980121057097</c:v>
                </c:pt>
                <c:pt idx="5320">
                  <c:v>19.6946616425763</c:v>
                </c:pt>
                <c:pt idx="5321">
                  <c:v>36.368970117256801</c:v>
                </c:pt>
                <c:pt idx="5322">
                  <c:v>28.657920260377399</c:v>
                </c:pt>
                <c:pt idx="5323">
                  <c:v>33.996376332496098</c:v>
                </c:pt>
                <c:pt idx="5324">
                  <c:v>14.3843039524302</c:v>
                </c:pt>
                <c:pt idx="5325">
                  <c:v>24.369493308036802</c:v>
                </c:pt>
                <c:pt idx="5326">
                  <c:v>19.122677371572099</c:v>
                </c:pt>
                <c:pt idx="5327">
                  <c:v>12.961539557472401</c:v>
                </c:pt>
                <c:pt idx="5328">
                  <c:v>21.261119437759501</c:v>
                </c:pt>
                <c:pt idx="5329">
                  <c:v>27.028098630328898</c:v>
                </c:pt>
                <c:pt idx="5330">
                  <c:v>38.758648303447501</c:v>
                </c:pt>
                <c:pt idx="5331">
                  <c:v>19.981818993724001</c:v>
                </c:pt>
                <c:pt idx="5332">
                  <c:v>24.2315391102399</c:v>
                </c:pt>
                <c:pt idx="5333">
                  <c:v>18.597263490079801</c:v>
                </c:pt>
                <c:pt idx="5334">
                  <c:v>20.6176368828881</c:v>
                </c:pt>
                <c:pt idx="5335">
                  <c:v>34.340889820872498</c:v>
                </c:pt>
                <c:pt idx="5336">
                  <c:v>22.2685918620618</c:v>
                </c:pt>
                <c:pt idx="5337">
                  <c:v>21.931896688981499</c:v>
                </c:pt>
                <c:pt idx="5338">
                  <c:v>25.2390122011867</c:v>
                </c:pt>
                <c:pt idx="5339">
                  <c:v>43.3892495535084</c:v>
                </c:pt>
                <c:pt idx="5340">
                  <c:v>19.6946609759318</c:v>
                </c:pt>
                <c:pt idx="5341">
                  <c:v>33.443853907714903</c:v>
                </c:pt>
                <c:pt idx="5342">
                  <c:v>16.912736354873001</c:v>
                </c:pt>
                <c:pt idx="5343">
                  <c:v>32.728826063919797</c:v>
                </c:pt>
                <c:pt idx="5344">
                  <c:v>26.272484425668999</c:v>
                </c:pt>
                <c:pt idx="5345">
                  <c:v>44.942810692927203</c:v>
                </c:pt>
                <c:pt idx="5346">
                  <c:v>33.051802493595503</c:v>
                </c:pt>
                <c:pt idx="5347">
                  <c:v>15.2561307411064</c:v>
                </c:pt>
                <c:pt idx="5348">
                  <c:v>22.483086047019</c:v>
                </c:pt>
                <c:pt idx="5349">
                  <c:v>26.5665805735735</c:v>
                </c:pt>
                <c:pt idx="5350">
                  <c:v>32.3433214382408</c:v>
                </c:pt>
                <c:pt idx="5351">
                  <c:v>16.211668605109001</c:v>
                </c:pt>
                <c:pt idx="5352">
                  <c:v>20.3901431311632</c:v>
                </c:pt>
                <c:pt idx="5353">
                  <c:v>14.3655950447094</c:v>
                </c:pt>
                <c:pt idx="5354">
                  <c:v>12.713849623104799</c:v>
                </c:pt>
                <c:pt idx="5355">
                  <c:v>27.125602548426301</c:v>
                </c:pt>
                <c:pt idx="5356">
                  <c:v>19.876656910613999</c:v>
                </c:pt>
                <c:pt idx="5357">
                  <c:v>30.778747701973298</c:v>
                </c:pt>
                <c:pt idx="5358">
                  <c:v>28.651420476993501</c:v>
                </c:pt>
                <c:pt idx="5359">
                  <c:v>43.636259123787497</c:v>
                </c:pt>
                <c:pt idx="5360">
                  <c:v>21.469113839332699</c:v>
                </c:pt>
                <c:pt idx="5361">
                  <c:v>34.672402875727798</c:v>
                </c:pt>
                <c:pt idx="5362">
                  <c:v>17.7772128780854</c:v>
                </c:pt>
                <c:pt idx="5363">
                  <c:v>31.545778613230802</c:v>
                </c:pt>
                <c:pt idx="5364">
                  <c:v>15.4502757604764</c:v>
                </c:pt>
                <c:pt idx="5365">
                  <c:v>13.2475510950038</c:v>
                </c:pt>
                <c:pt idx="5366">
                  <c:v>11.355386229494901</c:v>
                </c:pt>
                <c:pt idx="5367">
                  <c:v>11.9539992926964</c:v>
                </c:pt>
                <c:pt idx="5368">
                  <c:v>21.703107374441501</c:v>
                </c:pt>
                <c:pt idx="5369">
                  <c:v>26.690085358713102</c:v>
                </c:pt>
                <c:pt idx="5370">
                  <c:v>33.9487779337273</c:v>
                </c:pt>
                <c:pt idx="5371">
                  <c:v>26.3065705697732</c:v>
                </c:pt>
                <c:pt idx="5372">
                  <c:v>22.1970942448391</c:v>
                </c:pt>
                <c:pt idx="5373">
                  <c:v>12.948539123951299</c:v>
                </c:pt>
                <c:pt idx="5374">
                  <c:v>11.3748849130021</c:v>
                </c:pt>
                <c:pt idx="5375">
                  <c:v>24.213487439094401</c:v>
                </c:pt>
                <c:pt idx="5376">
                  <c:v>24.348535877794301</c:v>
                </c:pt>
                <c:pt idx="5377">
                  <c:v>34.652902225446198</c:v>
                </c:pt>
                <c:pt idx="5378">
                  <c:v>30.776862976413199</c:v>
                </c:pt>
                <c:pt idx="5379">
                  <c:v>35.510936171351503</c:v>
                </c:pt>
                <c:pt idx="5380">
                  <c:v>18.908183186614998</c:v>
                </c:pt>
                <c:pt idx="5381">
                  <c:v>35.881450526770202</c:v>
                </c:pt>
                <c:pt idx="5382">
                  <c:v>39.271173482252003</c:v>
                </c:pt>
                <c:pt idx="5383">
                  <c:v>44.622684592153298</c:v>
                </c:pt>
                <c:pt idx="5384">
                  <c:v>25.888994539441899</c:v>
                </c:pt>
                <c:pt idx="5385">
                  <c:v>14.502100930058999</c:v>
                </c:pt>
                <c:pt idx="5386">
                  <c:v>10.6339056073724</c:v>
                </c:pt>
                <c:pt idx="5387">
                  <c:v>10.328934435533601</c:v>
                </c:pt>
                <c:pt idx="5388">
                  <c:v>22.983573367444901</c:v>
                </c:pt>
                <c:pt idx="5389">
                  <c:v>28.737666972067899</c:v>
                </c:pt>
                <c:pt idx="5390">
                  <c:v>45.9604542912599</c:v>
                </c:pt>
                <c:pt idx="5391">
                  <c:v>18.629765240571501</c:v>
                </c:pt>
                <c:pt idx="5392">
                  <c:v>22.0540976771047</c:v>
                </c:pt>
                <c:pt idx="5393">
                  <c:v>19.481298969716299</c:v>
                </c:pt>
                <c:pt idx="5394">
                  <c:v>15.996260897945101</c:v>
                </c:pt>
                <c:pt idx="5395">
                  <c:v>29.524198533607098</c:v>
                </c:pt>
                <c:pt idx="5396">
                  <c:v>14.254307618108101</c:v>
                </c:pt>
                <c:pt idx="5397">
                  <c:v>18.954778078666301</c:v>
                </c:pt>
                <c:pt idx="5398">
                  <c:v>22.541584764118401</c:v>
                </c:pt>
                <c:pt idx="5399">
                  <c:v>40.633139646430003</c:v>
                </c:pt>
                <c:pt idx="5400">
                  <c:v>17.796712894881502</c:v>
                </c:pt>
                <c:pt idx="5401">
                  <c:v>39.255085026235299</c:v>
                </c:pt>
                <c:pt idx="5402">
                  <c:v>24.381035461358099</c:v>
                </c:pt>
                <c:pt idx="5403">
                  <c:v>51.521072056016102</c:v>
                </c:pt>
                <c:pt idx="5404">
                  <c:v>24.4005354781542</c:v>
                </c:pt>
                <c:pt idx="5405">
                  <c:v>35.556437688675402</c:v>
                </c:pt>
                <c:pt idx="5406">
                  <c:v>13.578326146317201</c:v>
                </c:pt>
                <c:pt idx="5407">
                  <c:v>17.934237380369101</c:v>
                </c:pt>
                <c:pt idx="5408">
                  <c:v>27.955938988406601</c:v>
                </c:pt>
                <c:pt idx="5409">
                  <c:v>28.607661970167801</c:v>
                </c:pt>
                <c:pt idx="5410">
                  <c:v>31.381346830981201</c:v>
                </c:pt>
                <c:pt idx="5411">
                  <c:v>24.388993958318501</c:v>
                </c:pt>
                <c:pt idx="5412">
                  <c:v>42.697542366571298</c:v>
                </c:pt>
                <c:pt idx="5413">
                  <c:v>15.737150114832399</c:v>
                </c:pt>
                <c:pt idx="5414">
                  <c:v>11.563379964423699</c:v>
                </c:pt>
                <c:pt idx="5415">
                  <c:v>47.484412113529203</c:v>
                </c:pt>
                <c:pt idx="5416">
                  <c:v>28.228931890463102</c:v>
                </c:pt>
                <c:pt idx="5417">
                  <c:v>20.540840968576799</c:v>
                </c:pt>
                <c:pt idx="5418">
                  <c:v>30.191879138641202</c:v>
                </c:pt>
                <c:pt idx="5419">
                  <c:v>48.459450627813602</c:v>
                </c:pt>
                <c:pt idx="5420">
                  <c:v>27.975439005202698</c:v>
                </c:pt>
                <c:pt idx="5421">
                  <c:v>34.145881984677899</c:v>
                </c:pt>
                <c:pt idx="5422">
                  <c:v>17.367723858322801</c:v>
                </c:pt>
                <c:pt idx="5423">
                  <c:v>29.309689380441799</c:v>
                </c:pt>
                <c:pt idx="5424">
                  <c:v>14.8067932056051</c:v>
                </c:pt>
                <c:pt idx="5425">
                  <c:v>13.163047610427601</c:v>
                </c:pt>
                <c:pt idx="5426">
                  <c:v>10.3414133551642</c:v>
                </c:pt>
                <c:pt idx="5427">
                  <c:v>10.699450124330101</c:v>
                </c:pt>
                <c:pt idx="5428">
                  <c:v>24.8685218817274</c:v>
                </c:pt>
                <c:pt idx="5429">
                  <c:v>28.490657401788798</c:v>
                </c:pt>
                <c:pt idx="5430">
                  <c:v>40.292606515066801</c:v>
                </c:pt>
                <c:pt idx="5431">
                  <c:v>39.5410965637667</c:v>
                </c:pt>
                <c:pt idx="5432">
                  <c:v>20.728133867058599</c:v>
                </c:pt>
                <c:pt idx="5433">
                  <c:v>15.334134008922</c:v>
                </c:pt>
                <c:pt idx="5434">
                  <c:v>10.828899775533401</c:v>
                </c:pt>
                <c:pt idx="5435">
                  <c:v>29.6588935679403</c:v>
                </c:pt>
                <c:pt idx="5436">
                  <c:v>15.529141845116699</c:v>
                </c:pt>
                <c:pt idx="5437">
                  <c:v>32.501316477233402</c:v>
                </c:pt>
                <c:pt idx="5438">
                  <c:v>28.293929724302</c:v>
                </c:pt>
                <c:pt idx="5439">
                  <c:v>38.852068920324903</c:v>
                </c:pt>
                <c:pt idx="5440">
                  <c:v>16.418750151119902</c:v>
                </c:pt>
                <c:pt idx="5441">
                  <c:v>37.246504713443798</c:v>
                </c:pt>
                <c:pt idx="5442">
                  <c:v>25.044018033025601</c:v>
                </c:pt>
                <c:pt idx="5443">
                  <c:v>35.497935071141498</c:v>
                </c:pt>
                <c:pt idx="5444">
                  <c:v>14.403803969226299</c:v>
                </c:pt>
                <c:pt idx="5445">
                  <c:v>15.1846283567402</c:v>
                </c:pt>
                <c:pt idx="5446">
                  <c:v>10.8678991424812</c:v>
                </c:pt>
                <c:pt idx="5447">
                  <c:v>11.1089657803122</c:v>
                </c:pt>
                <c:pt idx="5448">
                  <c:v>24.322536744258699</c:v>
                </c:pt>
                <c:pt idx="5449">
                  <c:v>26.664084491670799</c:v>
                </c:pt>
                <c:pt idx="5450">
                  <c:v>29.8863873196652</c:v>
                </c:pt>
                <c:pt idx="5451">
                  <c:v>20.4888392344923</c:v>
                </c:pt>
                <c:pt idx="5452">
                  <c:v>21.079124169721801</c:v>
                </c:pt>
                <c:pt idx="5453">
                  <c:v>19.5853024378853</c:v>
                </c:pt>
                <c:pt idx="5454">
                  <c:v>28.1509344898565</c:v>
                </c:pt>
                <c:pt idx="5455">
                  <c:v>39.794606350806397</c:v>
                </c:pt>
                <c:pt idx="5456">
                  <c:v>14.4363028861458</c:v>
                </c:pt>
                <c:pt idx="5457">
                  <c:v>16.309172523206399</c:v>
                </c:pt>
                <c:pt idx="5458">
                  <c:v>28.300430174330302</c:v>
                </c:pt>
                <c:pt idx="5459">
                  <c:v>36.732984922603798</c:v>
                </c:pt>
                <c:pt idx="5460">
                  <c:v>17.088231172882399</c:v>
                </c:pt>
                <c:pt idx="5461">
                  <c:v>34.451394172491</c:v>
                </c:pt>
                <c:pt idx="5462">
                  <c:v>30.757363626261501</c:v>
                </c:pt>
                <c:pt idx="5463">
                  <c:v>36.1999638147933</c:v>
                </c:pt>
                <c:pt idx="5464">
                  <c:v>38.986142055172401</c:v>
                </c:pt>
                <c:pt idx="5465">
                  <c:v>20.599343586110699</c:v>
                </c:pt>
                <c:pt idx="5466">
                  <c:v>16.535746252029899</c:v>
                </c:pt>
                <c:pt idx="5467">
                  <c:v>9.9649202968754995</c:v>
                </c:pt>
                <c:pt idx="5468">
                  <c:v>24.381035461358099</c:v>
                </c:pt>
                <c:pt idx="5469">
                  <c:v>26.9370955956811</c:v>
                </c:pt>
                <c:pt idx="5470">
                  <c:v>32.837307641993903</c:v>
                </c:pt>
                <c:pt idx="5471">
                  <c:v>33.144841936662402</c:v>
                </c:pt>
                <c:pt idx="5472">
                  <c:v>21.163622020356701</c:v>
                </c:pt>
                <c:pt idx="5473">
                  <c:v>20.578637515940301</c:v>
                </c:pt>
                <c:pt idx="5474">
                  <c:v>14.372095928158799</c:v>
                </c:pt>
                <c:pt idx="5475">
                  <c:v>39.944112669677097</c:v>
                </c:pt>
                <c:pt idx="5476">
                  <c:v>42.756040417026298</c:v>
                </c:pt>
                <c:pt idx="5477">
                  <c:v>23.153944773545</c:v>
                </c:pt>
                <c:pt idx="5478">
                  <c:v>26.766471296066602</c:v>
                </c:pt>
                <c:pt idx="5479">
                  <c:v>43.252744334847698</c:v>
                </c:pt>
                <c:pt idx="5480">
                  <c:v>29.795389019001899</c:v>
                </c:pt>
                <c:pt idx="5481">
                  <c:v>34.949751241290201</c:v>
                </c:pt>
                <c:pt idx="5482">
                  <c:v>9.6334072420201604</c:v>
                </c:pt>
                <c:pt idx="5483">
                  <c:v>7.1958106229648999</c:v>
                </c:pt>
                <c:pt idx="5484">
                  <c:v>53.045263511518002</c:v>
                </c:pt>
                <c:pt idx="5485">
                  <c:v>32.462315176670003</c:v>
                </c:pt>
                <c:pt idx="5486">
                  <c:v>11.706376532158099</c:v>
                </c:pt>
                <c:pt idx="5487">
                  <c:v>9.7114105098357992</c:v>
                </c:pt>
                <c:pt idx="5488">
                  <c:v>28.0664359725771</c:v>
                </c:pt>
                <c:pt idx="5489">
                  <c:v>27.457116269970498</c:v>
                </c:pt>
                <c:pt idx="5490">
                  <c:v>35.281241527157299</c:v>
                </c:pt>
                <c:pt idx="5491">
                  <c:v>29.524198533607098</c:v>
                </c:pt>
                <c:pt idx="5492">
                  <c:v>18.511693066975699</c:v>
                </c:pt>
                <c:pt idx="5493">
                  <c:v>16.757690813129599</c:v>
                </c:pt>
                <c:pt idx="5494">
                  <c:v>8.9309510278387396</c:v>
                </c:pt>
                <c:pt idx="5495">
                  <c:v>34.093879583904503</c:v>
                </c:pt>
                <c:pt idx="5496">
                  <c:v>29.684892701475899</c:v>
                </c:pt>
                <c:pt idx="5497">
                  <c:v>30.6422424833126</c:v>
                </c:pt>
                <c:pt idx="5498">
                  <c:v>43.581518906579902</c:v>
                </c:pt>
                <c:pt idx="5499">
                  <c:v>41.1661607542406</c:v>
                </c:pt>
                <c:pt idx="5500">
                  <c:v>17.523719992825001</c:v>
                </c:pt>
                <c:pt idx="5501">
                  <c:v>35.016916364104297</c:v>
                </c:pt>
                <c:pt idx="5502">
                  <c:v>27.188959882596901</c:v>
                </c:pt>
                <c:pt idx="5503">
                  <c:v>34.081434263450397</c:v>
                </c:pt>
                <c:pt idx="5504">
                  <c:v>17.506719641578201</c:v>
                </c:pt>
                <c:pt idx="5505">
                  <c:v>22.451917363271001</c:v>
                </c:pt>
                <c:pt idx="5506">
                  <c:v>29.977384287039602</c:v>
                </c:pt>
                <c:pt idx="5507">
                  <c:v>10.367936402785899</c:v>
                </c:pt>
                <c:pt idx="5508">
                  <c:v>24.361536111206501</c:v>
                </c:pt>
                <c:pt idx="5509">
                  <c:v>26.020559032241799</c:v>
                </c:pt>
                <c:pt idx="5510">
                  <c:v>31.316348330497899</c:v>
                </c:pt>
                <c:pt idx="5511">
                  <c:v>25.006518550705199</c:v>
                </c:pt>
                <c:pt idx="5512">
                  <c:v>36.490209902937899</c:v>
                </c:pt>
                <c:pt idx="5513">
                  <c:v>19.188787215424298</c:v>
                </c:pt>
                <c:pt idx="5514">
                  <c:v>28.820415511619</c:v>
                </c:pt>
                <c:pt idx="5515">
                  <c:v>41.393670340926903</c:v>
                </c:pt>
                <c:pt idx="5516">
                  <c:v>23.737552239842302</c:v>
                </c:pt>
                <c:pt idx="5517">
                  <c:v>14.125086357879701</c:v>
                </c:pt>
                <c:pt idx="5518">
                  <c:v>26.038490890560201</c:v>
                </c:pt>
                <c:pt idx="5519">
                  <c:v>48.134437789718802</c:v>
                </c:pt>
                <c:pt idx="5520">
                  <c:v>25.3365096185894</c:v>
                </c:pt>
                <c:pt idx="5521">
                  <c:v>38.046036708504097</c:v>
                </c:pt>
                <c:pt idx="5522">
                  <c:v>14.4168035359941</c:v>
                </c:pt>
                <c:pt idx="5523">
                  <c:v>35.523936604872603</c:v>
                </c:pt>
                <c:pt idx="5524">
                  <c:v>16.308253166949399</c:v>
                </c:pt>
                <c:pt idx="5525">
                  <c:v>19.877814192177201</c:v>
                </c:pt>
                <c:pt idx="5526">
                  <c:v>14.9042906230078</c:v>
                </c:pt>
                <c:pt idx="5527">
                  <c:v>11.7193760989258</c:v>
                </c:pt>
                <c:pt idx="5528">
                  <c:v>27.015098196807799</c:v>
                </c:pt>
                <c:pt idx="5529">
                  <c:v>38.9040713210983</c:v>
                </c:pt>
                <c:pt idx="5530">
                  <c:v>36.561707520160702</c:v>
                </c:pt>
                <c:pt idx="5531">
                  <c:v>19.487799186476799</c:v>
                </c:pt>
                <c:pt idx="5532">
                  <c:v>24.511031795680299</c:v>
                </c:pt>
                <c:pt idx="5533">
                  <c:v>14.443598312524999</c:v>
                </c:pt>
                <c:pt idx="5534">
                  <c:v>24.433034395073701</c:v>
                </c:pt>
                <c:pt idx="5535">
                  <c:v>36.7264840391544</c:v>
                </c:pt>
                <c:pt idx="5536">
                  <c:v>17.471721725753898</c:v>
                </c:pt>
                <c:pt idx="5537">
                  <c:v>23.0564408554477</c:v>
                </c:pt>
                <c:pt idx="5538">
                  <c:v>27.175960315829201</c:v>
                </c:pt>
                <c:pt idx="5539">
                  <c:v>43.044735398443002</c:v>
                </c:pt>
                <c:pt idx="5540">
                  <c:v>16.7827400205509</c:v>
                </c:pt>
                <c:pt idx="5541">
                  <c:v>33.814368263133602</c:v>
                </c:pt>
                <c:pt idx="5542">
                  <c:v>16.405750584352099</c:v>
                </c:pt>
                <c:pt idx="5543">
                  <c:v>38.7870660860304</c:v>
                </c:pt>
                <c:pt idx="5544">
                  <c:v>16.873737654569702</c:v>
                </c:pt>
                <c:pt idx="5545">
                  <c:v>19.253789383029901</c:v>
                </c:pt>
                <c:pt idx="5546">
                  <c:v>13.402831328307901</c:v>
                </c:pt>
                <c:pt idx="5547">
                  <c:v>12.103505611567099</c:v>
                </c:pt>
                <c:pt idx="5548">
                  <c:v>27.4684519013929</c:v>
                </c:pt>
                <c:pt idx="5549">
                  <c:v>29.953215506559701</c:v>
                </c:pt>
                <c:pt idx="5550">
                  <c:v>38.934143121456898</c:v>
                </c:pt>
                <c:pt idx="5551">
                  <c:v>24.323991790712899</c:v>
                </c:pt>
                <c:pt idx="5552">
                  <c:v>28.631921126841899</c:v>
                </c:pt>
                <c:pt idx="5553">
                  <c:v>18.155246083605999</c:v>
                </c:pt>
                <c:pt idx="5554">
                  <c:v>14.624797937567401</c:v>
                </c:pt>
                <c:pt idx="5555">
                  <c:v>29.771207437197301</c:v>
                </c:pt>
                <c:pt idx="5556">
                  <c:v>17.582218709924401</c:v>
                </c:pt>
                <c:pt idx="5557">
                  <c:v>13.7610715525327</c:v>
                </c:pt>
                <c:pt idx="5558">
                  <c:v>45.511966571194002</c:v>
                </c:pt>
                <c:pt idx="5559">
                  <c:v>48.693460431260498</c:v>
                </c:pt>
                <c:pt idx="5560">
                  <c:v>34.7027574727692</c:v>
                </c:pt>
                <c:pt idx="5561">
                  <c:v>38.085038009067397</c:v>
                </c:pt>
                <c:pt idx="5562">
                  <c:v>23.711553772951198</c:v>
                </c:pt>
                <c:pt idx="5563">
                  <c:v>39.541095897077803</c:v>
                </c:pt>
                <c:pt idx="5564">
                  <c:v>18.108704497241401</c:v>
                </c:pt>
                <c:pt idx="5565">
                  <c:v>14.7426102835775</c:v>
                </c:pt>
                <c:pt idx="5566">
                  <c:v>10.425911205799199</c:v>
                </c:pt>
                <c:pt idx="5567">
                  <c:v>10.3419355357436</c:v>
                </c:pt>
                <c:pt idx="5568">
                  <c:v>28.482424775723601</c:v>
                </c:pt>
                <c:pt idx="5569">
                  <c:v>25.097522252042001</c:v>
                </c:pt>
                <c:pt idx="5570">
                  <c:v>35.885726048369797</c:v>
                </c:pt>
                <c:pt idx="5571">
                  <c:v>20.339332915621601</c:v>
                </c:pt>
                <c:pt idx="5572">
                  <c:v>29.262403448301001</c:v>
                </c:pt>
                <c:pt idx="5573">
                  <c:v>29.940215073038601</c:v>
                </c:pt>
                <c:pt idx="5574">
                  <c:v>20.754133000594098</c:v>
                </c:pt>
                <c:pt idx="5575">
                  <c:v>44.624298071593003</c:v>
                </c:pt>
                <c:pt idx="5576">
                  <c:v>25.083016733329</c:v>
                </c:pt>
                <c:pt idx="5577">
                  <c:v>15.945158384548201</c:v>
                </c:pt>
                <c:pt idx="5578">
                  <c:v>49.405361483986198</c:v>
                </c:pt>
                <c:pt idx="5579">
                  <c:v>44.136779147795302</c:v>
                </c:pt>
                <c:pt idx="5580">
                  <c:v>14.618298154183501</c:v>
                </c:pt>
                <c:pt idx="5581">
                  <c:v>34.873910928683102</c:v>
                </c:pt>
                <c:pt idx="5582">
                  <c:v>15.9832613311773</c:v>
                </c:pt>
                <c:pt idx="5583">
                  <c:v>35.913952277261899</c:v>
                </c:pt>
                <c:pt idx="5584">
                  <c:v>16.685242603148101</c:v>
                </c:pt>
                <c:pt idx="5585">
                  <c:v>18.9482771952168</c:v>
                </c:pt>
                <c:pt idx="5586">
                  <c:v>16.821739387498599</c:v>
                </c:pt>
                <c:pt idx="5587">
                  <c:v>11.017962078975399</c:v>
                </c:pt>
                <c:pt idx="5588">
                  <c:v>36.587706653696202</c:v>
                </c:pt>
                <c:pt idx="5589">
                  <c:v>30.486236614370199</c:v>
                </c:pt>
                <c:pt idx="5590">
                  <c:v>32.778809591539002</c:v>
                </c:pt>
                <c:pt idx="5591">
                  <c:v>30.713744867678798</c:v>
                </c:pt>
                <c:pt idx="5592">
                  <c:v>27.715445669913901</c:v>
                </c:pt>
                <c:pt idx="5593">
                  <c:v>24.465533311993099</c:v>
                </c:pt>
                <c:pt idx="5594">
                  <c:v>23.992478069168602</c:v>
                </c:pt>
                <c:pt idx="5595">
                  <c:v>32.648813257216801</c:v>
                </c:pt>
                <c:pt idx="5596">
                  <c:v>16.393676007782599</c:v>
                </c:pt>
                <c:pt idx="5597">
                  <c:v>20.760632783978</c:v>
                </c:pt>
                <c:pt idx="5598">
                  <c:v>29.823209837970701</c:v>
                </c:pt>
                <c:pt idx="5599">
                  <c:v>42.515547098533702</c:v>
                </c:pt>
                <c:pt idx="5600">
                  <c:v>15.6786481639874</c:v>
                </c:pt>
                <c:pt idx="5601">
                  <c:v>36.626705353999498</c:v>
                </c:pt>
                <c:pt idx="5602">
                  <c:v>13.540062849295801</c:v>
                </c:pt>
                <c:pt idx="5603">
                  <c:v>37.387185343069703</c:v>
                </c:pt>
                <c:pt idx="5604">
                  <c:v>15.3991361765276</c:v>
                </c:pt>
                <c:pt idx="5605">
                  <c:v>14.4428033361741</c:v>
                </c:pt>
                <c:pt idx="5606">
                  <c:v>11.3819768843224</c:v>
                </c:pt>
                <c:pt idx="5607">
                  <c:v>20.585137299324199</c:v>
                </c:pt>
                <c:pt idx="5608">
                  <c:v>41.705682078811698</c:v>
                </c:pt>
                <c:pt idx="5609">
                  <c:v>42.3920512142398</c:v>
                </c:pt>
                <c:pt idx="5610">
                  <c:v>38.839067820114899</c:v>
                </c:pt>
                <c:pt idx="5611">
                  <c:v>32.811308508458403</c:v>
                </c:pt>
                <c:pt idx="5612">
                  <c:v>19.3837950516189</c:v>
                </c:pt>
                <c:pt idx="5613">
                  <c:v>19.6946616425763</c:v>
                </c:pt>
                <c:pt idx="5614">
                  <c:v>40.795646398821901</c:v>
                </c:pt>
                <c:pt idx="5615">
                  <c:v>48.248392708565603</c:v>
                </c:pt>
                <c:pt idx="5616">
                  <c:v>22.8224317186897</c:v>
                </c:pt>
                <c:pt idx="5617">
                  <c:v>17.601718060076099</c:v>
                </c:pt>
                <c:pt idx="5618">
                  <c:v>26.287069252802599</c:v>
                </c:pt>
                <c:pt idx="5619">
                  <c:v>46.980926948974499</c:v>
                </c:pt>
                <c:pt idx="5620">
                  <c:v>20.8138520725871</c:v>
                </c:pt>
                <c:pt idx="5621">
                  <c:v>38.784647436983001</c:v>
                </c:pt>
                <c:pt idx="5622">
                  <c:v>22.997938904602599</c:v>
                </c:pt>
                <c:pt idx="5623">
                  <c:v>34.757055379955403</c:v>
                </c:pt>
                <c:pt idx="5624">
                  <c:v>32.881531726747198</c:v>
                </c:pt>
                <c:pt idx="5625">
                  <c:v>35.2032441265507</c:v>
                </c:pt>
                <c:pt idx="5626">
                  <c:v>13.7025689349987</c:v>
                </c:pt>
                <c:pt idx="5627">
                  <c:v>11.2318896785566</c:v>
                </c:pt>
                <c:pt idx="5628">
                  <c:v>25.598041609360799</c:v>
                </c:pt>
                <c:pt idx="5629">
                  <c:v>24.166541276400999</c:v>
                </c:pt>
                <c:pt idx="5630">
                  <c:v>32.631322145822402</c:v>
                </c:pt>
                <c:pt idx="5631">
                  <c:v>30.698864909162101</c:v>
                </c:pt>
                <c:pt idx="5632">
                  <c:v>24.323991790712899</c:v>
                </c:pt>
                <c:pt idx="5633">
                  <c:v>29.853887736101299</c:v>
                </c:pt>
                <c:pt idx="5634">
                  <c:v>25.9230551141445</c:v>
                </c:pt>
                <c:pt idx="5635">
                  <c:v>34.9042520909586</c:v>
                </c:pt>
                <c:pt idx="5636">
                  <c:v>17.492219973895299</c:v>
                </c:pt>
                <c:pt idx="5637">
                  <c:v>14.9757882402305</c:v>
                </c:pt>
                <c:pt idx="5638">
                  <c:v>25.117022902323701</c:v>
                </c:pt>
                <c:pt idx="5639">
                  <c:v>35.4307378782756</c:v>
                </c:pt>
                <c:pt idx="5640">
                  <c:v>15.808653165887501</c:v>
                </c:pt>
                <c:pt idx="5641">
                  <c:v>38.258161649666</c:v>
                </c:pt>
                <c:pt idx="5642">
                  <c:v>42.011194266624798</c:v>
                </c:pt>
                <c:pt idx="5643">
                  <c:v>51.589303367149697</c:v>
                </c:pt>
                <c:pt idx="5644">
                  <c:v>16.822692980735201</c:v>
                </c:pt>
                <c:pt idx="5645">
                  <c:v>19.5841646584058</c:v>
                </c:pt>
                <c:pt idx="5646">
                  <c:v>15.3731353094854</c:v>
                </c:pt>
                <c:pt idx="5647">
                  <c:v>11.9468698506507</c:v>
                </c:pt>
                <c:pt idx="5648">
                  <c:v>38.104539326038001</c:v>
                </c:pt>
                <c:pt idx="5649">
                  <c:v>34.897752307574699</c:v>
                </c:pt>
                <c:pt idx="5650">
                  <c:v>33.690864144682998</c:v>
                </c:pt>
                <c:pt idx="5651">
                  <c:v>19.077178221240398</c:v>
                </c:pt>
                <c:pt idx="5652">
                  <c:v>19.923316376190002</c:v>
                </c:pt>
                <c:pt idx="5653">
                  <c:v>17.796712228237102</c:v>
                </c:pt>
                <c:pt idx="5654">
                  <c:v>10.0234229144094</c:v>
                </c:pt>
                <c:pt idx="5655">
                  <c:v>27.0134643979431</c:v>
                </c:pt>
                <c:pt idx="5656">
                  <c:v>16.3676751407403</c:v>
                </c:pt>
                <c:pt idx="5657">
                  <c:v>18.7261879185772</c:v>
                </c:pt>
                <c:pt idx="5658">
                  <c:v>39.651600248696198</c:v>
                </c:pt>
                <c:pt idx="5659">
                  <c:v>49.015372481019703</c:v>
                </c:pt>
                <c:pt idx="5660">
                  <c:v>31.0322581557019</c:v>
                </c:pt>
                <c:pt idx="5661">
                  <c:v>36.269215267952497</c:v>
                </c:pt>
                <c:pt idx="5662">
                  <c:v>16.172667304545701</c:v>
                </c:pt>
                <c:pt idx="5663">
                  <c:v>35.853226464805999</c:v>
                </c:pt>
                <c:pt idx="5664">
                  <c:v>15.158627489698</c:v>
                </c:pt>
                <c:pt idx="5665">
                  <c:v>49.574357185256197</c:v>
                </c:pt>
                <c:pt idx="5666">
                  <c:v>33.632361527149001</c:v>
                </c:pt>
                <c:pt idx="5667">
                  <c:v>10.289414421448701</c:v>
                </c:pt>
                <c:pt idx="5668">
                  <c:v>27.086601247862902</c:v>
                </c:pt>
                <c:pt idx="5669">
                  <c:v>25.752498421735901</c:v>
                </c:pt>
                <c:pt idx="5670">
                  <c:v>34.997415713822598</c:v>
                </c:pt>
                <c:pt idx="5671">
                  <c:v>42.944535468447903</c:v>
                </c:pt>
                <c:pt idx="5672">
                  <c:v>48.199440624013299</c:v>
                </c:pt>
                <c:pt idx="5673">
                  <c:v>28.202932756927598</c:v>
                </c:pt>
                <c:pt idx="5674">
                  <c:v>10.894457293835799</c:v>
                </c:pt>
                <c:pt idx="5675">
                  <c:v>30.913359760763701</c:v>
                </c:pt>
                <c:pt idx="5676">
                  <c:v>15.5811435792012</c:v>
                </c:pt>
                <c:pt idx="5677">
                  <c:v>12.473356304612199</c:v>
                </c:pt>
                <c:pt idx="5678">
                  <c:v>26.612082090897399</c:v>
                </c:pt>
                <c:pt idx="5679">
                  <c:v>39.330633241096102</c:v>
                </c:pt>
                <c:pt idx="5680">
                  <c:v>17.0047003834087</c:v>
                </c:pt>
                <c:pt idx="5681">
                  <c:v>35.274741743773397</c:v>
                </c:pt>
                <c:pt idx="5682">
                  <c:v>41.465172725293101</c:v>
                </c:pt>
                <c:pt idx="5683">
                  <c:v>50.341336957710297</c:v>
                </c:pt>
                <c:pt idx="5684">
                  <c:v>44.9818126601795</c:v>
                </c:pt>
                <c:pt idx="5685">
                  <c:v>45.752459889686698</c:v>
                </c:pt>
                <c:pt idx="5686">
                  <c:v>16.075163386448299</c:v>
                </c:pt>
                <c:pt idx="5687">
                  <c:v>13.8903177486771</c:v>
                </c:pt>
                <c:pt idx="5688">
                  <c:v>24.753008763665498</c:v>
                </c:pt>
                <c:pt idx="5689">
                  <c:v>27.676446302966198</c:v>
                </c:pt>
                <c:pt idx="5690">
                  <c:v>36.141461197259297</c:v>
                </c:pt>
                <c:pt idx="5691">
                  <c:v>24.829523848068501</c:v>
                </c:pt>
                <c:pt idx="5692">
                  <c:v>21.3533727304693</c:v>
                </c:pt>
                <c:pt idx="5693">
                  <c:v>18.479194816700701</c:v>
                </c:pt>
                <c:pt idx="5694">
                  <c:v>19.0782828638058</c:v>
                </c:pt>
                <c:pt idx="5695">
                  <c:v>32.616313673652897</c:v>
                </c:pt>
                <c:pt idx="5696">
                  <c:v>25.273028771265999</c:v>
                </c:pt>
                <c:pt idx="5697">
                  <c:v>14.7352949217379</c:v>
                </c:pt>
                <c:pt idx="5698">
                  <c:v>27.424614519478801</c:v>
                </c:pt>
                <c:pt idx="5699">
                  <c:v>38.823646803930799</c:v>
                </c:pt>
                <c:pt idx="5700">
                  <c:v>15.548642495398401</c:v>
                </c:pt>
                <c:pt idx="5701">
                  <c:v>33.8252813827891</c:v>
                </c:pt>
                <c:pt idx="5702">
                  <c:v>11.986501043188101</c:v>
                </c:pt>
                <c:pt idx="5703">
                  <c:v>36.945196739743302</c:v>
                </c:pt>
                <c:pt idx="5704">
                  <c:v>16.946198432563701</c:v>
                </c:pt>
                <c:pt idx="5705">
                  <c:v>18.069705130293599</c:v>
                </c:pt>
                <c:pt idx="5706">
                  <c:v>15.3731353094854</c:v>
                </c:pt>
                <c:pt idx="5707">
                  <c:v>10.276414854680899</c:v>
                </c:pt>
                <c:pt idx="5708">
                  <c:v>25.6565448935837</c:v>
                </c:pt>
                <c:pt idx="5709">
                  <c:v>23.529557838269099</c:v>
                </c:pt>
                <c:pt idx="5710">
                  <c:v>30.6422424833126</c:v>
                </c:pt>
                <c:pt idx="5711">
                  <c:v>20.923128701864101</c:v>
                </c:pt>
                <c:pt idx="5712">
                  <c:v>19.0067798127508</c:v>
                </c:pt>
                <c:pt idx="5713">
                  <c:v>28.644920693609599</c:v>
                </c:pt>
                <c:pt idx="5714">
                  <c:v>32.754826930961997</c:v>
                </c:pt>
                <c:pt idx="5715">
                  <c:v>30.250377189096199</c:v>
                </c:pt>
                <c:pt idx="5716">
                  <c:v>34.0093760993283</c:v>
                </c:pt>
                <c:pt idx="5717">
                  <c:v>24.1470419262494</c:v>
                </c:pt>
                <c:pt idx="5718">
                  <c:v>27.9316347602471</c:v>
                </c:pt>
                <c:pt idx="5719">
                  <c:v>42.938035685064001</c:v>
                </c:pt>
                <c:pt idx="5720">
                  <c:v>19.8388135583027</c:v>
                </c:pt>
                <c:pt idx="5721">
                  <c:v>34.501262854579899</c:v>
                </c:pt>
                <c:pt idx="5722">
                  <c:v>29.868712021983502</c:v>
                </c:pt>
                <c:pt idx="5723">
                  <c:v>51.257811747993799</c:v>
                </c:pt>
                <c:pt idx="5724">
                  <c:v>25.091022035281402</c:v>
                </c:pt>
                <c:pt idx="5725">
                  <c:v>14.104811933634201</c:v>
                </c:pt>
                <c:pt idx="5726">
                  <c:v>33.183843237225801</c:v>
                </c:pt>
                <c:pt idx="5727">
                  <c:v>20.7736323507458</c:v>
                </c:pt>
                <c:pt idx="5728">
                  <c:v>25.793050112244401</c:v>
                </c:pt>
                <c:pt idx="5729">
                  <c:v>26.103488724399099</c:v>
                </c:pt>
                <c:pt idx="5730">
                  <c:v>35.5499381386038</c:v>
                </c:pt>
                <c:pt idx="5731">
                  <c:v>29.398900232651499</c:v>
                </c:pt>
                <c:pt idx="5732">
                  <c:v>21.099862943429599</c:v>
                </c:pt>
                <c:pt idx="5733">
                  <c:v>16.0547596150445</c:v>
                </c:pt>
                <c:pt idx="5734">
                  <c:v>10.9854609951726</c:v>
                </c:pt>
                <c:pt idx="5735">
                  <c:v>40.338105665398501</c:v>
                </c:pt>
                <c:pt idx="5736">
                  <c:v>43.6752610910398</c:v>
                </c:pt>
                <c:pt idx="5737">
                  <c:v>34.117772968352803</c:v>
                </c:pt>
                <c:pt idx="5738">
                  <c:v>27.905633893204801</c:v>
                </c:pt>
                <c:pt idx="5739">
                  <c:v>40.669597284554399</c:v>
                </c:pt>
                <c:pt idx="5740">
                  <c:v>37.383010598793398</c:v>
                </c:pt>
                <c:pt idx="5741">
                  <c:v>38.154164448879399</c:v>
                </c:pt>
                <c:pt idx="5742">
                  <c:v>26.2155668684365</c:v>
                </c:pt>
                <c:pt idx="5743">
                  <c:v>36.516208369829002</c:v>
                </c:pt>
                <c:pt idx="5744">
                  <c:v>16.7741801246314</c:v>
                </c:pt>
                <c:pt idx="5745">
                  <c:v>13.728802581747299</c:v>
                </c:pt>
                <c:pt idx="5746">
                  <c:v>11.4209788515747</c:v>
                </c:pt>
                <c:pt idx="5747">
                  <c:v>12.486355204735499</c:v>
                </c:pt>
                <c:pt idx="5748">
                  <c:v>21.899394938489799</c:v>
                </c:pt>
                <c:pt idx="5749">
                  <c:v>25.590003170494299</c:v>
                </c:pt>
                <c:pt idx="5750">
                  <c:v>34.626900691715001</c:v>
                </c:pt>
                <c:pt idx="5751">
                  <c:v>18.875683603051101</c:v>
                </c:pt>
                <c:pt idx="5752">
                  <c:v>18.941777645145201</c:v>
                </c:pt>
                <c:pt idx="5753">
                  <c:v>31.400846181132898</c:v>
                </c:pt>
                <c:pt idx="5754">
                  <c:v>30.239226377402201</c:v>
                </c:pt>
                <c:pt idx="5755">
                  <c:v>31.771336500592199</c:v>
                </c:pt>
                <c:pt idx="5756">
                  <c:v>21.431376664973801</c:v>
                </c:pt>
                <c:pt idx="5757">
                  <c:v>40.071613213370298</c:v>
                </c:pt>
                <c:pt idx="5758">
                  <c:v>40.301626591574703</c:v>
                </c:pt>
                <c:pt idx="5759">
                  <c:v>52.9672654442669</c:v>
                </c:pt>
                <c:pt idx="5760">
                  <c:v>22.016400173557699</c:v>
                </c:pt>
                <c:pt idx="5761">
                  <c:v>35.248742610237898</c:v>
                </c:pt>
                <c:pt idx="5762">
                  <c:v>16.179167521306201</c:v>
                </c:pt>
                <c:pt idx="5763">
                  <c:v>46.064451492046601</c:v>
                </c:pt>
                <c:pt idx="5764">
                  <c:v>42.622219308939798</c:v>
                </c:pt>
                <c:pt idx="5765">
                  <c:v>35.736229697251602</c:v>
                </c:pt>
                <c:pt idx="5766">
                  <c:v>36.004955311909796</c:v>
                </c:pt>
                <c:pt idx="5767">
                  <c:v>18.563692000691201</c:v>
                </c:pt>
                <c:pt idx="5768">
                  <c:v>24.733508113383799</c:v>
                </c:pt>
                <c:pt idx="5769">
                  <c:v>24.420034161661501</c:v>
                </c:pt>
                <c:pt idx="5770">
                  <c:v>35.647441390012197</c:v>
                </c:pt>
                <c:pt idx="5771">
                  <c:v>21.3001181380628</c:v>
                </c:pt>
                <c:pt idx="5772">
                  <c:v>18.681767641344901</c:v>
                </c:pt>
                <c:pt idx="5773">
                  <c:v>14.5208007367807</c:v>
                </c:pt>
                <c:pt idx="5774">
                  <c:v>10.4654403208832</c:v>
                </c:pt>
                <c:pt idx="5775">
                  <c:v>28.826915295002902</c:v>
                </c:pt>
                <c:pt idx="5776">
                  <c:v>16.913696682072</c:v>
                </c:pt>
                <c:pt idx="5777">
                  <c:v>18.121704064009201</c:v>
                </c:pt>
                <c:pt idx="5778">
                  <c:v>36.1804631645116</c:v>
                </c:pt>
                <c:pt idx="5779">
                  <c:v>37.790173912804001</c:v>
                </c:pt>
                <c:pt idx="5780">
                  <c:v>15.8476544664509</c:v>
                </c:pt>
                <c:pt idx="5781">
                  <c:v>35.2747424104179</c:v>
                </c:pt>
                <c:pt idx="5782">
                  <c:v>15.626645763214</c:v>
                </c:pt>
                <c:pt idx="5783">
                  <c:v>49.730352653113897</c:v>
                </c:pt>
                <c:pt idx="5784">
                  <c:v>38.247544761459302</c:v>
                </c:pt>
                <c:pt idx="5785">
                  <c:v>15.4892751274242</c:v>
                </c:pt>
                <c:pt idx="5786">
                  <c:v>11.154467964325001</c:v>
                </c:pt>
                <c:pt idx="5787">
                  <c:v>10.711903007979</c:v>
                </c:pt>
                <c:pt idx="5788">
                  <c:v>54.426688281965198</c:v>
                </c:pt>
                <c:pt idx="5789">
                  <c:v>42.548046015453103</c:v>
                </c:pt>
                <c:pt idx="5790">
                  <c:v>38.9105715378588</c:v>
                </c:pt>
                <c:pt idx="5791">
                  <c:v>42.346552063908199</c:v>
                </c:pt>
                <c:pt idx="5792">
                  <c:v>24.245987856208298</c:v>
                </c:pt>
                <c:pt idx="5793">
                  <c:v>25.219512851034999</c:v>
                </c:pt>
                <c:pt idx="5794">
                  <c:v>11.037463395946</c:v>
                </c:pt>
                <c:pt idx="5795">
                  <c:v>27.305956650151298</c:v>
                </c:pt>
                <c:pt idx="5796">
                  <c:v>15.600644229482899</c:v>
                </c:pt>
                <c:pt idx="5797">
                  <c:v>14.5662998871124</c:v>
                </c:pt>
                <c:pt idx="5798">
                  <c:v>24.239487639447798</c:v>
                </c:pt>
                <c:pt idx="5799">
                  <c:v>42.5480466820975</c:v>
                </c:pt>
                <c:pt idx="5800">
                  <c:v>17.9667384641719</c:v>
                </c:pt>
                <c:pt idx="5801">
                  <c:v>32.6293132404207</c:v>
                </c:pt>
                <c:pt idx="5802">
                  <c:v>22.685926500029002</c:v>
                </c:pt>
                <c:pt idx="5803">
                  <c:v>39.4086306417028</c:v>
                </c:pt>
                <c:pt idx="5804">
                  <c:v>14.9896205205456</c:v>
                </c:pt>
                <c:pt idx="5805">
                  <c:v>14.533800303548499</c:v>
                </c:pt>
                <c:pt idx="5806">
                  <c:v>9.4058983220227006</c:v>
                </c:pt>
                <c:pt idx="5807">
                  <c:v>11.446383863513701</c:v>
                </c:pt>
                <c:pt idx="5808">
                  <c:v>27.5416190878578</c:v>
                </c:pt>
                <c:pt idx="5809">
                  <c:v>46.9289286819034</c:v>
                </c:pt>
                <c:pt idx="5810">
                  <c:v>39.079577840322301</c:v>
                </c:pt>
                <c:pt idx="5811">
                  <c:v>23.711553106306798</c:v>
                </c:pt>
                <c:pt idx="5812">
                  <c:v>50.806044212220897</c:v>
                </c:pt>
                <c:pt idx="5813">
                  <c:v>38.609152618973702</c:v>
                </c:pt>
                <c:pt idx="5814">
                  <c:v>16.731689279398399</c:v>
                </c:pt>
                <c:pt idx="5815">
                  <c:v>28.618921560074099</c:v>
                </c:pt>
                <c:pt idx="5816">
                  <c:v>39.034076322998402</c:v>
                </c:pt>
                <c:pt idx="5817">
                  <c:v>33.422292146410399</c:v>
                </c:pt>
                <c:pt idx="5818">
                  <c:v>32.280307773996498</c:v>
                </c:pt>
                <c:pt idx="5819">
                  <c:v>45.771959239838402</c:v>
                </c:pt>
                <c:pt idx="5820">
                  <c:v>43.0642367154136</c:v>
                </c:pt>
                <c:pt idx="5821">
                  <c:v>33.799281582609098</c:v>
                </c:pt>
                <c:pt idx="5822">
                  <c:v>24.733507446694901</c:v>
                </c:pt>
                <c:pt idx="5823">
                  <c:v>46.109950642378202</c:v>
                </c:pt>
                <c:pt idx="5824">
                  <c:v>17.557222808189898</c:v>
                </c:pt>
                <c:pt idx="5825">
                  <c:v>17.0232333390435</c:v>
                </c:pt>
                <c:pt idx="5826">
                  <c:v>17.1867071193934</c:v>
                </c:pt>
                <c:pt idx="5827">
                  <c:v>31.2513504966591</c:v>
                </c:pt>
                <c:pt idx="5828">
                  <c:v>39.638600481864003</c:v>
                </c:pt>
                <c:pt idx="5829">
                  <c:v>28.404427375116999</c:v>
                </c:pt>
                <c:pt idx="5830">
                  <c:v>36.628980121057097</c:v>
                </c:pt>
                <c:pt idx="5831">
                  <c:v>19.941654744452801</c:v>
                </c:pt>
                <c:pt idx="5832">
                  <c:v>19.1172848310581</c:v>
                </c:pt>
                <c:pt idx="5833">
                  <c:v>17.5627186931283</c:v>
                </c:pt>
                <c:pt idx="5834">
                  <c:v>11.4404795018564</c:v>
                </c:pt>
                <c:pt idx="5835">
                  <c:v>30.900359527351402</c:v>
                </c:pt>
                <c:pt idx="5836">
                  <c:v>19.851813325135002</c:v>
                </c:pt>
                <c:pt idx="5837">
                  <c:v>18.804185985828301</c:v>
                </c:pt>
                <c:pt idx="5838">
                  <c:v>26.014058148792401</c:v>
                </c:pt>
                <c:pt idx="5839">
                  <c:v>39.519128292517699</c:v>
                </c:pt>
                <c:pt idx="5840">
                  <c:v>32.3713114753333</c:v>
                </c:pt>
                <c:pt idx="5841">
                  <c:v>49.216866432564601</c:v>
                </c:pt>
                <c:pt idx="5842">
                  <c:v>20.391335316395001</c:v>
                </c:pt>
                <c:pt idx="5843">
                  <c:v>48.527885394005999</c:v>
                </c:pt>
                <c:pt idx="5844">
                  <c:v>42.9342310468246</c:v>
                </c:pt>
                <c:pt idx="5845">
                  <c:v>16.860738087801899</c:v>
                </c:pt>
                <c:pt idx="5846">
                  <c:v>10.0754246484939</c:v>
                </c:pt>
                <c:pt idx="5847">
                  <c:v>32.3303212048286</c:v>
                </c:pt>
                <c:pt idx="5848">
                  <c:v>25.390034006333899</c:v>
                </c:pt>
                <c:pt idx="5849">
                  <c:v>26.1489878747307</c:v>
                </c:pt>
                <c:pt idx="5850">
                  <c:v>33.762366529049103</c:v>
                </c:pt>
                <c:pt idx="5851">
                  <c:v>40.123611480441298</c:v>
                </c:pt>
                <c:pt idx="5852">
                  <c:v>32.280307773996498</c:v>
                </c:pt>
                <c:pt idx="5853">
                  <c:v>17.270227107564502</c:v>
                </c:pt>
                <c:pt idx="5854">
                  <c:v>9.2433915696308695</c:v>
                </c:pt>
                <c:pt idx="5855">
                  <c:v>26.363482059687801</c:v>
                </c:pt>
                <c:pt idx="5856">
                  <c:v>17.089203867984899</c:v>
                </c:pt>
                <c:pt idx="5857">
                  <c:v>13.1298377596069</c:v>
                </c:pt>
                <c:pt idx="5858">
                  <c:v>23.446456527837</c:v>
                </c:pt>
                <c:pt idx="5859">
                  <c:v>34.267269319471097</c:v>
                </c:pt>
                <c:pt idx="5860">
                  <c:v>18.662266324374301</c:v>
                </c:pt>
                <c:pt idx="5861">
                  <c:v>35.307241327337302</c:v>
                </c:pt>
                <c:pt idx="5862">
                  <c:v>42.115199068171499</c:v>
                </c:pt>
                <c:pt idx="5863">
                  <c:v>37.302687492434799</c:v>
                </c:pt>
                <c:pt idx="5864">
                  <c:v>49.902508082302802</c:v>
                </c:pt>
                <c:pt idx="5865">
                  <c:v>27.786461042041299</c:v>
                </c:pt>
                <c:pt idx="5866">
                  <c:v>12.6094135082822</c:v>
                </c:pt>
                <c:pt idx="5867">
                  <c:v>36.236715684388599</c:v>
                </c:pt>
                <c:pt idx="5868">
                  <c:v>27.249108000254701</c:v>
                </c:pt>
                <c:pt idx="5869">
                  <c:v>38.310160583381602</c:v>
                </c:pt>
                <c:pt idx="5870">
                  <c:v>37.935532356885602</c:v>
                </c:pt>
                <c:pt idx="5871">
                  <c:v>15.898763480542399</c:v>
                </c:pt>
                <c:pt idx="5872">
                  <c:v>21.359873613918701</c:v>
                </c:pt>
                <c:pt idx="5873">
                  <c:v>22.476586930279499</c:v>
                </c:pt>
                <c:pt idx="5874">
                  <c:v>15.9581588180693</c:v>
                </c:pt>
                <c:pt idx="5875">
                  <c:v>32.635813023804602</c:v>
                </c:pt>
                <c:pt idx="5876">
                  <c:v>15.236630090824701</c:v>
                </c:pt>
                <c:pt idx="5877">
                  <c:v>14.507801170013</c:v>
                </c:pt>
                <c:pt idx="5878">
                  <c:v>23.290449992205701</c:v>
                </c:pt>
                <c:pt idx="5879">
                  <c:v>47.689408004329202</c:v>
                </c:pt>
                <c:pt idx="5880">
                  <c:v>28.458155651297101</c:v>
                </c:pt>
                <c:pt idx="5881">
                  <c:v>35.326741344133403</c:v>
                </c:pt>
                <c:pt idx="5882">
                  <c:v>11.4924812359409</c:v>
                </c:pt>
                <c:pt idx="5883">
                  <c:v>36.555207070132298</c:v>
                </c:pt>
                <c:pt idx="5884">
                  <c:v>16.939698215803102</c:v>
                </c:pt>
                <c:pt idx="5885">
                  <c:v>19.2851726228137</c:v>
                </c:pt>
                <c:pt idx="5886">
                  <c:v>17.180206902632801</c:v>
                </c:pt>
                <c:pt idx="5887">
                  <c:v>10.432410989183101</c:v>
                </c:pt>
                <c:pt idx="5888">
                  <c:v>24.1744854718422</c:v>
                </c:pt>
                <c:pt idx="5889">
                  <c:v>22.847076583094399</c:v>
                </c:pt>
                <c:pt idx="5890">
                  <c:v>36.953993625840702</c:v>
                </c:pt>
                <c:pt idx="5891">
                  <c:v>22.853576366478201</c:v>
                </c:pt>
                <c:pt idx="5892">
                  <c:v>36.5054760026064</c:v>
                </c:pt>
                <c:pt idx="5893">
                  <c:v>23.893548374344501</c:v>
                </c:pt>
                <c:pt idx="5894">
                  <c:v>31.376771644078399</c:v>
                </c:pt>
                <c:pt idx="5895">
                  <c:v>30.334875039731099</c:v>
                </c:pt>
                <c:pt idx="5896">
                  <c:v>18.7597702424716</c:v>
                </c:pt>
                <c:pt idx="5897">
                  <c:v>18.0307064299903</c:v>
                </c:pt>
                <c:pt idx="5898">
                  <c:v>26.033559465762899</c:v>
                </c:pt>
                <c:pt idx="5899">
                  <c:v>44.783986165687701</c:v>
                </c:pt>
                <c:pt idx="5900">
                  <c:v>48.0499343051426</c:v>
                </c:pt>
                <c:pt idx="5901">
                  <c:v>37.413184476605302</c:v>
                </c:pt>
                <c:pt idx="5902">
                  <c:v>14.378596144919401</c:v>
                </c:pt>
                <c:pt idx="5903">
                  <c:v>43.256527737452203</c:v>
                </c:pt>
                <c:pt idx="5904">
                  <c:v>36.134960980498803</c:v>
                </c:pt>
                <c:pt idx="5905">
                  <c:v>16.503247335110402</c:v>
                </c:pt>
                <c:pt idx="5906">
                  <c:v>12.786032371559401</c:v>
                </c:pt>
                <c:pt idx="5907">
                  <c:v>12.044367268053501</c:v>
                </c:pt>
                <c:pt idx="5908">
                  <c:v>26.735587542725899</c:v>
                </c:pt>
                <c:pt idx="5909">
                  <c:v>24.459033528609201</c:v>
                </c:pt>
                <c:pt idx="5910">
                  <c:v>35.491434854380898</c:v>
                </c:pt>
                <c:pt idx="5911">
                  <c:v>26.980965481023699</c:v>
                </c:pt>
                <c:pt idx="5912">
                  <c:v>29.550199400649301</c:v>
                </c:pt>
                <c:pt idx="5913">
                  <c:v>16.821738720854199</c:v>
                </c:pt>
                <c:pt idx="5914">
                  <c:v>12.838034772332801</c:v>
                </c:pt>
                <c:pt idx="5915">
                  <c:v>31.771336500592199</c:v>
                </c:pt>
                <c:pt idx="5916">
                  <c:v>15.4706392275827</c:v>
                </c:pt>
                <c:pt idx="5917">
                  <c:v>12.538354138451</c:v>
                </c:pt>
                <c:pt idx="5918">
                  <c:v>24.122483737757701</c:v>
                </c:pt>
                <c:pt idx="5919">
                  <c:v>46.298445027155402</c:v>
                </c:pt>
                <c:pt idx="5920">
                  <c:v>17.505220407416498</c:v>
                </c:pt>
                <c:pt idx="5921">
                  <c:v>33.500290213661401</c:v>
                </c:pt>
                <c:pt idx="5922">
                  <c:v>29.725705919873398</c:v>
                </c:pt>
                <c:pt idx="5923">
                  <c:v>46.421942244738098</c:v>
                </c:pt>
                <c:pt idx="5924">
                  <c:v>21.7043871022952</c:v>
                </c:pt>
                <c:pt idx="5925">
                  <c:v>15.2487811422871</c:v>
                </c:pt>
                <c:pt idx="5926">
                  <c:v>10.322434885461901</c:v>
                </c:pt>
                <c:pt idx="5927">
                  <c:v>9.4769361653073894</c:v>
                </c:pt>
                <c:pt idx="5928">
                  <c:v>30.9672553214074</c:v>
                </c:pt>
                <c:pt idx="5929">
                  <c:v>22.860076816506599</c:v>
                </c:pt>
                <c:pt idx="5930">
                  <c:v>48.9924717356241</c:v>
                </c:pt>
                <c:pt idx="5931">
                  <c:v>21.417115572261601</c:v>
                </c:pt>
                <c:pt idx="5932">
                  <c:v>44.240783282653098</c:v>
                </c:pt>
                <c:pt idx="5933">
                  <c:v>42.418049681130903</c:v>
                </c:pt>
                <c:pt idx="5934">
                  <c:v>32.475315610191203</c:v>
                </c:pt>
                <c:pt idx="5935">
                  <c:v>32.167825286942602</c:v>
                </c:pt>
                <c:pt idx="5936">
                  <c:v>29.225186562554502</c:v>
                </c:pt>
                <c:pt idx="5937">
                  <c:v>14.585799237264</c:v>
                </c:pt>
                <c:pt idx="5938">
                  <c:v>23.7259671819189</c:v>
                </c:pt>
                <c:pt idx="5939">
                  <c:v>40.474602449749</c:v>
                </c:pt>
                <c:pt idx="5940">
                  <c:v>15.7046483643407</c:v>
                </c:pt>
                <c:pt idx="5941">
                  <c:v>33.363794095955399</c:v>
                </c:pt>
                <c:pt idx="5942">
                  <c:v>10.510941838207099</c:v>
                </c:pt>
                <c:pt idx="5943">
                  <c:v>36.990695890074903</c:v>
                </c:pt>
                <c:pt idx="5944">
                  <c:v>17.0502025674216</c:v>
                </c:pt>
                <c:pt idx="5945">
                  <c:v>17.627717193611598</c:v>
                </c:pt>
                <c:pt idx="5946">
                  <c:v>16.107664470251201</c:v>
                </c:pt>
                <c:pt idx="5947">
                  <c:v>13.032341008848601</c:v>
                </c:pt>
                <c:pt idx="5948">
                  <c:v>24.271989389939499</c:v>
                </c:pt>
                <c:pt idx="5949">
                  <c:v>24.381034794713699</c:v>
                </c:pt>
                <c:pt idx="5950">
                  <c:v>31.760287099707099</c:v>
                </c:pt>
                <c:pt idx="5951">
                  <c:v>16.977734855356299</c:v>
                </c:pt>
                <c:pt idx="5952">
                  <c:v>25.487537924431301</c:v>
                </c:pt>
                <c:pt idx="5953">
                  <c:v>31.6608388497772</c:v>
                </c:pt>
                <c:pt idx="5954">
                  <c:v>29.374692214736299</c:v>
                </c:pt>
                <c:pt idx="5955">
                  <c:v>26.1749876749107</c:v>
                </c:pt>
                <c:pt idx="5956">
                  <c:v>20.378334216184999</c:v>
                </c:pt>
                <c:pt idx="5957">
                  <c:v>18.0047072964548</c:v>
                </c:pt>
                <c:pt idx="5958">
                  <c:v>29.6217017850155</c:v>
                </c:pt>
                <c:pt idx="5959">
                  <c:v>52.473279240513797</c:v>
                </c:pt>
                <c:pt idx="5960">
                  <c:v>52.619616022128902</c:v>
                </c:pt>
                <c:pt idx="5961">
                  <c:v>43.419022988693797</c:v>
                </c:pt>
                <c:pt idx="5962">
                  <c:v>37.279006463935502</c:v>
                </c:pt>
                <c:pt idx="5963">
                  <c:v>45.238974335781897</c:v>
                </c:pt>
                <c:pt idx="5964">
                  <c:v>16.413176658064199</c:v>
                </c:pt>
                <c:pt idx="5965">
                  <c:v>13.942316015748199</c:v>
                </c:pt>
                <c:pt idx="5966">
                  <c:v>10.9594601281304</c:v>
                </c:pt>
                <c:pt idx="5967">
                  <c:v>10.146418520358701</c:v>
                </c:pt>
                <c:pt idx="5968">
                  <c:v>25.1950261701393</c:v>
                </c:pt>
                <c:pt idx="5969">
                  <c:v>24.9530197323623</c:v>
                </c:pt>
                <c:pt idx="5970">
                  <c:v>34.893411578964702</c:v>
                </c:pt>
                <c:pt idx="5971">
                  <c:v>35.989723249156498</c:v>
                </c:pt>
                <c:pt idx="5972">
                  <c:v>23.7129667483978</c:v>
                </c:pt>
                <c:pt idx="5973">
                  <c:v>19.5841646584058</c:v>
                </c:pt>
                <c:pt idx="5974">
                  <c:v>11.5574840702354</c:v>
                </c:pt>
                <c:pt idx="5975">
                  <c:v>31.452845114848401</c:v>
                </c:pt>
                <c:pt idx="5976">
                  <c:v>17.992739331214199</c:v>
                </c:pt>
                <c:pt idx="5977">
                  <c:v>16.8087391540864</c:v>
                </c:pt>
                <c:pt idx="5978">
                  <c:v>23.153944773545</c:v>
                </c:pt>
                <c:pt idx="5979">
                  <c:v>46.948428032055098</c:v>
                </c:pt>
                <c:pt idx="5980">
                  <c:v>36.576978386972598</c:v>
                </c:pt>
                <c:pt idx="5981">
                  <c:v>34.436265020740997</c:v>
                </c:pt>
                <c:pt idx="5982">
                  <c:v>24.668505279089299</c:v>
                </c:pt>
                <c:pt idx="5983">
                  <c:v>37.348185976121997</c:v>
                </c:pt>
                <c:pt idx="5984">
                  <c:v>23.615463496989399</c:v>
                </c:pt>
                <c:pt idx="5985">
                  <c:v>16.633243669432598</c:v>
                </c:pt>
                <c:pt idx="5986">
                  <c:v>27.763606476316799</c:v>
                </c:pt>
                <c:pt idx="5987">
                  <c:v>10.3926937170174</c:v>
                </c:pt>
                <c:pt idx="5988">
                  <c:v>25.975056848228999</c:v>
                </c:pt>
                <c:pt idx="5989">
                  <c:v>24.127542576097699</c:v>
                </c:pt>
                <c:pt idx="5990">
                  <c:v>37.890030839561703</c:v>
                </c:pt>
                <c:pt idx="5991">
                  <c:v>35.775228397554898</c:v>
                </c:pt>
                <c:pt idx="5992">
                  <c:v>22.1334040752478</c:v>
                </c:pt>
                <c:pt idx="5993">
                  <c:v>23.763552040022301</c:v>
                </c:pt>
                <c:pt idx="5994">
                  <c:v>31.058259022744199</c:v>
                </c:pt>
                <c:pt idx="5995">
                  <c:v>35.138246292711798</c:v>
                </c:pt>
                <c:pt idx="5996">
                  <c:v>16.192167954827301</c:v>
                </c:pt>
                <c:pt idx="5997">
                  <c:v>14.637797504335101</c:v>
                </c:pt>
                <c:pt idx="5998">
                  <c:v>21.821391670674199</c:v>
                </c:pt>
                <c:pt idx="5999">
                  <c:v>53.259758363119602</c:v>
                </c:pt>
                <c:pt idx="6000">
                  <c:v>41.393669674237998</c:v>
                </c:pt>
                <c:pt idx="6001">
                  <c:v>32.512317139510699</c:v>
                </c:pt>
                <c:pt idx="6002">
                  <c:v>13.033041941838601</c:v>
                </c:pt>
                <c:pt idx="6003">
                  <c:v>38.381658867248802</c:v>
                </c:pt>
                <c:pt idx="6004">
                  <c:v>18.070742599029799</c:v>
                </c:pt>
                <c:pt idx="6005">
                  <c:v>17.8747102954882</c:v>
                </c:pt>
                <c:pt idx="6006">
                  <c:v>18.148745866845498</c:v>
                </c:pt>
                <c:pt idx="6007">
                  <c:v>11.413884946594299</c:v>
                </c:pt>
                <c:pt idx="6008">
                  <c:v>24.0574802367742</c:v>
                </c:pt>
                <c:pt idx="6009">
                  <c:v>23.783052056818399</c:v>
                </c:pt>
                <c:pt idx="6010">
                  <c:v>35.6149396395205</c:v>
                </c:pt>
                <c:pt idx="6011">
                  <c:v>33.8252813827891</c:v>
                </c:pt>
                <c:pt idx="6012">
                  <c:v>40.165121372914001</c:v>
                </c:pt>
                <c:pt idx="6013">
                  <c:v>21.378116205313901</c:v>
                </c:pt>
                <c:pt idx="6014">
                  <c:v>10.5954453227833</c:v>
                </c:pt>
                <c:pt idx="6015">
                  <c:v>30.5818688082521</c:v>
                </c:pt>
                <c:pt idx="6016">
                  <c:v>15.8996562005354</c:v>
                </c:pt>
                <c:pt idx="6017">
                  <c:v>20.156148929410001</c:v>
                </c:pt>
                <c:pt idx="6018">
                  <c:v>25.1950261701393</c:v>
                </c:pt>
                <c:pt idx="6019">
                  <c:v>44.049505976797398</c:v>
                </c:pt>
                <c:pt idx="6020">
                  <c:v>40.925651400722003</c:v>
                </c:pt>
                <c:pt idx="6021">
                  <c:v>35.840226898038203</c:v>
                </c:pt>
                <c:pt idx="6022">
                  <c:v>33.274847605251402</c:v>
                </c:pt>
                <c:pt idx="6023">
                  <c:v>47.4684133693437</c:v>
                </c:pt>
                <c:pt idx="6024">
                  <c:v>33.879371764117003</c:v>
                </c:pt>
                <c:pt idx="6025">
                  <c:v>13.8578181651132</c:v>
                </c:pt>
                <c:pt idx="6026">
                  <c:v>10.4784414210932</c:v>
                </c:pt>
                <c:pt idx="6027">
                  <c:v>10.438910105922499</c:v>
                </c:pt>
                <c:pt idx="6028">
                  <c:v>24.850512681762801</c:v>
                </c:pt>
                <c:pt idx="6029">
                  <c:v>25.700499488020402</c:v>
                </c:pt>
                <c:pt idx="6030">
                  <c:v>34.262886553056902</c:v>
                </c:pt>
                <c:pt idx="6031">
                  <c:v>28.911413812282301</c:v>
                </c:pt>
                <c:pt idx="6032">
                  <c:v>17.921236946848001</c:v>
                </c:pt>
                <c:pt idx="6033">
                  <c:v>18.810685102567799</c:v>
                </c:pt>
                <c:pt idx="6034">
                  <c:v>11.3819768843224</c:v>
                </c:pt>
                <c:pt idx="6035">
                  <c:v>26.9289665473081</c:v>
                </c:pt>
                <c:pt idx="6036">
                  <c:v>17.680727593329401</c:v>
                </c:pt>
                <c:pt idx="6037">
                  <c:v>12.720349406488699</c:v>
                </c:pt>
                <c:pt idx="6038">
                  <c:v>32.2673066737865</c:v>
                </c:pt>
                <c:pt idx="6039">
                  <c:v>50.490832642184102</c:v>
                </c:pt>
                <c:pt idx="6040">
                  <c:v>28.854671540446901</c:v>
                </c:pt>
                <c:pt idx="6041">
                  <c:v>33.968277283878997</c:v>
                </c:pt>
                <c:pt idx="6042">
                  <c:v>31.766787316467699</c:v>
                </c:pt>
                <c:pt idx="6043">
                  <c:v>42.1775563626382</c:v>
                </c:pt>
                <c:pt idx="6044">
                  <c:v>17.238709520166701</c:v>
                </c:pt>
                <c:pt idx="6045">
                  <c:v>16.574745618977602</c:v>
                </c:pt>
                <c:pt idx="6046">
                  <c:v>13.449059147959</c:v>
                </c:pt>
                <c:pt idx="6047">
                  <c:v>13.324833261056799</c:v>
                </c:pt>
                <c:pt idx="6048">
                  <c:v>22.815930835240199</c:v>
                </c:pt>
                <c:pt idx="6049">
                  <c:v>27.8974409379516</c:v>
                </c:pt>
                <c:pt idx="6050">
                  <c:v>39.658101132145703</c:v>
                </c:pt>
                <c:pt idx="6051">
                  <c:v>15.833765646703499</c:v>
                </c:pt>
                <c:pt idx="6052">
                  <c:v>21.827891887434799</c:v>
                </c:pt>
                <c:pt idx="6053">
                  <c:v>22.502586063815102</c:v>
                </c:pt>
                <c:pt idx="6054">
                  <c:v>16.796692113692998</c:v>
                </c:pt>
                <c:pt idx="6055">
                  <c:v>37.868171980055102</c:v>
                </c:pt>
                <c:pt idx="6056">
                  <c:v>17.986239781142501</c:v>
                </c:pt>
                <c:pt idx="6057">
                  <c:v>13.5978254964689</c:v>
                </c:pt>
                <c:pt idx="6058">
                  <c:v>22.8939347697447</c:v>
                </c:pt>
                <c:pt idx="6059">
                  <c:v>40.611098567455002</c:v>
                </c:pt>
                <c:pt idx="6060">
                  <c:v>18.2982515190273</c:v>
                </c:pt>
                <c:pt idx="6061">
                  <c:v>33.896779000011797</c:v>
                </c:pt>
                <c:pt idx="6062">
                  <c:v>17.3817156222769</c:v>
                </c:pt>
                <c:pt idx="6063">
                  <c:v>41.137584354772002</c:v>
                </c:pt>
                <c:pt idx="6064">
                  <c:v>29.556699617409901</c:v>
                </c:pt>
                <c:pt idx="6065">
                  <c:v>19.3111717563492</c:v>
                </c:pt>
                <c:pt idx="6066">
                  <c:v>16.803192330453498</c:v>
                </c:pt>
                <c:pt idx="6067">
                  <c:v>9.5614340159423605</c:v>
                </c:pt>
                <c:pt idx="6068">
                  <c:v>22.8939347697447</c:v>
                </c:pt>
                <c:pt idx="6069">
                  <c:v>24.277038260571501</c:v>
                </c:pt>
                <c:pt idx="6070">
                  <c:v>44.299285233498203</c:v>
                </c:pt>
                <c:pt idx="6071">
                  <c:v>31.368347264213501</c:v>
                </c:pt>
                <c:pt idx="6072">
                  <c:v>20.865853806671598</c:v>
                </c:pt>
                <c:pt idx="6073">
                  <c:v>47.188922017192198</c:v>
                </c:pt>
                <c:pt idx="6074">
                  <c:v>12.7535312877566</c:v>
                </c:pt>
                <c:pt idx="6075">
                  <c:v>30.984857377986401</c:v>
                </c:pt>
                <c:pt idx="6076">
                  <c:v>21.483378399058299</c:v>
                </c:pt>
                <c:pt idx="6077">
                  <c:v>18.680688768245599</c:v>
                </c:pt>
                <c:pt idx="6078">
                  <c:v>25.214526820421</c:v>
                </c:pt>
                <c:pt idx="6079">
                  <c:v>48.202894224878399</c:v>
                </c:pt>
                <c:pt idx="6080">
                  <c:v>45.222322013697998</c:v>
                </c:pt>
                <c:pt idx="6081">
                  <c:v>32.804808725074501</c:v>
                </c:pt>
                <c:pt idx="6082">
                  <c:v>12.9355386904301</c:v>
                </c:pt>
                <c:pt idx="6083">
                  <c:v>37.510681894008002</c:v>
                </c:pt>
                <c:pt idx="6084">
                  <c:v>15.087124438642901</c:v>
                </c:pt>
                <c:pt idx="6085">
                  <c:v>14.260807401492</c:v>
                </c:pt>
                <c:pt idx="6086">
                  <c:v>10.6539479403173</c:v>
                </c:pt>
                <c:pt idx="6087">
                  <c:v>9.2364435134591591</c:v>
                </c:pt>
                <c:pt idx="6088">
                  <c:v>22.731428017352901</c:v>
                </c:pt>
                <c:pt idx="6089">
                  <c:v>28.586421976510199</c:v>
                </c:pt>
                <c:pt idx="6090">
                  <c:v>42.414210372535202</c:v>
                </c:pt>
                <c:pt idx="6091">
                  <c:v>39.389131291551102</c:v>
                </c:pt>
                <c:pt idx="6092">
                  <c:v>26.066061216254599</c:v>
                </c:pt>
                <c:pt idx="6093">
                  <c:v>45.797958373373902</c:v>
                </c:pt>
                <c:pt idx="6094">
                  <c:v>11.388477101083</c:v>
                </c:pt>
                <c:pt idx="6095">
                  <c:v>24.004046025159401</c:v>
                </c:pt>
                <c:pt idx="6096">
                  <c:v>33.892371530949298</c:v>
                </c:pt>
                <c:pt idx="6097">
                  <c:v>16.4837479849588</c:v>
                </c:pt>
                <c:pt idx="6098">
                  <c:v>20.222328347242598</c:v>
                </c:pt>
                <c:pt idx="6099">
                  <c:v>40.767094035312702</c:v>
                </c:pt>
                <c:pt idx="6100">
                  <c:v>24.148484604799901</c:v>
                </c:pt>
                <c:pt idx="6101">
                  <c:v>45.602964205212899</c:v>
                </c:pt>
                <c:pt idx="6102">
                  <c:v>37.1555016787959</c:v>
                </c:pt>
                <c:pt idx="6103">
                  <c:v>40.383604149085699</c:v>
                </c:pt>
                <c:pt idx="6104">
                  <c:v>24.668505279089299</c:v>
                </c:pt>
                <c:pt idx="6105">
                  <c:v>11.4528836468976</c:v>
                </c:pt>
                <c:pt idx="6106">
                  <c:v>10.0364233479305</c:v>
                </c:pt>
                <c:pt idx="6107">
                  <c:v>11.154051150514499</c:v>
                </c:pt>
                <c:pt idx="6108">
                  <c:v>19.122969267095399</c:v>
                </c:pt>
                <c:pt idx="6109">
                  <c:v>26.278984209052901</c:v>
                </c:pt>
                <c:pt idx="6110">
                  <c:v>47.399908628953</c:v>
                </c:pt>
                <c:pt idx="6111">
                  <c:v>24.0755436423822</c:v>
                </c:pt>
                <c:pt idx="6112">
                  <c:v>43.0642367154136</c:v>
                </c:pt>
                <c:pt idx="6113">
                  <c:v>33.188297944657101</c:v>
                </c:pt>
                <c:pt idx="6114">
                  <c:v>24.057480903463102</c:v>
                </c:pt>
                <c:pt idx="6115">
                  <c:v>34.956251024674103</c:v>
                </c:pt>
                <c:pt idx="6116">
                  <c:v>30.0182176741653</c:v>
                </c:pt>
                <c:pt idx="6117">
                  <c:v>14.540300086932399</c:v>
                </c:pt>
                <c:pt idx="6118">
                  <c:v>21.210367295047998</c:v>
                </c:pt>
                <c:pt idx="6119">
                  <c:v>38.687150686224697</c:v>
                </c:pt>
                <c:pt idx="6120">
                  <c:v>46.392368364177003</c:v>
                </c:pt>
                <c:pt idx="6121">
                  <c:v>43.744014157821397</c:v>
                </c:pt>
                <c:pt idx="6122">
                  <c:v>33.586860009825102</c:v>
                </c:pt>
                <c:pt idx="6123">
                  <c:v>41.391077240032502</c:v>
                </c:pt>
                <c:pt idx="6124">
                  <c:v>17.511720624176998</c:v>
                </c:pt>
                <c:pt idx="6125">
                  <c:v>20.344643980831499</c:v>
                </c:pt>
                <c:pt idx="6126">
                  <c:v>14.495600713298399</c:v>
                </c:pt>
                <c:pt idx="6127">
                  <c:v>15.5152742609597</c:v>
                </c:pt>
                <c:pt idx="6128">
                  <c:v>22.893934103055798</c:v>
                </c:pt>
                <c:pt idx="6129">
                  <c:v>25.9214941230058</c:v>
                </c:pt>
                <c:pt idx="6130">
                  <c:v>34.613900258193901</c:v>
                </c:pt>
                <c:pt idx="6131">
                  <c:v>14.007314516231499</c:v>
                </c:pt>
                <c:pt idx="6132">
                  <c:v>19.6958074561926</c:v>
                </c:pt>
                <c:pt idx="6133">
                  <c:v>18.732687701961101</c:v>
                </c:pt>
                <c:pt idx="6134">
                  <c:v>10.6474477235567</c:v>
                </c:pt>
                <c:pt idx="6135">
                  <c:v>25.784997338655302</c:v>
                </c:pt>
                <c:pt idx="6136">
                  <c:v>17.394716055798</c:v>
                </c:pt>
                <c:pt idx="6137">
                  <c:v>17.913709662435899</c:v>
                </c:pt>
                <c:pt idx="6138">
                  <c:v>22.217907559823999</c:v>
                </c:pt>
                <c:pt idx="6139">
                  <c:v>42.5610455822208</c:v>
                </c:pt>
                <c:pt idx="6140">
                  <c:v>15.9061570839848</c:v>
                </c:pt>
                <c:pt idx="6141">
                  <c:v>28.950412512585601</c:v>
                </c:pt>
                <c:pt idx="6142">
                  <c:v>16.517180792922101</c:v>
                </c:pt>
                <c:pt idx="6143">
                  <c:v>39.272134523996698</c:v>
                </c:pt>
                <c:pt idx="6144">
                  <c:v>20.7683498885742</c:v>
                </c:pt>
                <c:pt idx="6145">
                  <c:v>14.5208007367807</c:v>
                </c:pt>
                <c:pt idx="6146">
                  <c:v>14.4240976622433</c:v>
                </c:pt>
                <c:pt idx="6147">
                  <c:v>10.5689077735335</c:v>
                </c:pt>
                <c:pt idx="6148">
                  <c:v>25.988057281750098</c:v>
                </c:pt>
                <c:pt idx="6149">
                  <c:v>42.119057645538803</c:v>
                </c:pt>
                <c:pt idx="6150">
                  <c:v>34.945413979738099</c:v>
                </c:pt>
                <c:pt idx="6151">
                  <c:v>26.883468063620899</c:v>
                </c:pt>
                <c:pt idx="6152">
                  <c:v>20.215828130481999</c:v>
                </c:pt>
                <c:pt idx="6153">
                  <c:v>18.583191350842899</c:v>
                </c:pt>
                <c:pt idx="6154">
                  <c:v>10.042923564691099</c:v>
                </c:pt>
                <c:pt idx="6155">
                  <c:v>29.080408846907801</c:v>
                </c:pt>
                <c:pt idx="6156">
                  <c:v>16.439177525106501</c:v>
                </c:pt>
                <c:pt idx="6157">
                  <c:v>13.9748155993121</c:v>
                </c:pt>
                <c:pt idx="6158">
                  <c:v>17.576723458471498</c:v>
                </c:pt>
                <c:pt idx="6159">
                  <c:v>45.453467854094598</c:v>
                </c:pt>
                <c:pt idx="6160">
                  <c:v>20.4758388009712</c:v>
                </c:pt>
                <c:pt idx="6161">
                  <c:v>31.140853512488601</c:v>
                </c:pt>
                <c:pt idx="6162">
                  <c:v>24.395494175079001</c:v>
                </c:pt>
                <c:pt idx="6163">
                  <c:v>36.847699322340503</c:v>
                </c:pt>
                <c:pt idx="6164">
                  <c:v>15.6916485975085</c:v>
                </c:pt>
                <c:pt idx="6165">
                  <c:v>15.2812800592065</c:v>
                </c:pt>
                <c:pt idx="6166">
                  <c:v>32.507816693994002</c:v>
                </c:pt>
                <c:pt idx="6167">
                  <c:v>10.809401092026199</c:v>
                </c:pt>
                <c:pt idx="6168">
                  <c:v>21.600382967437302</c:v>
                </c:pt>
                <c:pt idx="6169">
                  <c:v>24.758024897556901</c:v>
                </c:pt>
                <c:pt idx="6170">
                  <c:v>36.466474035354103</c:v>
                </c:pt>
                <c:pt idx="6171">
                  <c:v>12.0183681345179</c:v>
                </c:pt>
                <c:pt idx="6172">
                  <c:v>22.8094312851685</c:v>
                </c:pt>
                <c:pt idx="6173">
                  <c:v>22.489586497047299</c:v>
                </c:pt>
                <c:pt idx="6174">
                  <c:v>17.869234546074601</c:v>
                </c:pt>
                <c:pt idx="6175">
                  <c:v>32.252323804222002</c:v>
                </c:pt>
                <c:pt idx="6176">
                  <c:v>27.1711040657502</c:v>
                </c:pt>
                <c:pt idx="6177">
                  <c:v>22.600083481217801</c:v>
                </c:pt>
                <c:pt idx="6178">
                  <c:v>17.934237380369101</c:v>
                </c:pt>
                <c:pt idx="6179">
                  <c:v>46.974427165590598</c:v>
                </c:pt>
                <c:pt idx="6180">
                  <c:v>17.602724325513801</c:v>
                </c:pt>
                <c:pt idx="6181">
                  <c:v>30.471371157437201</c:v>
                </c:pt>
                <c:pt idx="6182">
                  <c:v>11.4209788515747</c:v>
                </c:pt>
                <c:pt idx="6183">
                  <c:v>37.419684259989197</c:v>
                </c:pt>
                <c:pt idx="6184">
                  <c:v>15.548642495398401</c:v>
                </c:pt>
                <c:pt idx="6185">
                  <c:v>18.251700398331302</c:v>
                </c:pt>
                <c:pt idx="6186">
                  <c:v>23.433456094315801</c:v>
                </c:pt>
                <c:pt idx="6187">
                  <c:v>23.087569901586999</c:v>
                </c:pt>
                <c:pt idx="6188">
                  <c:v>20.4108359666767</c:v>
                </c:pt>
                <c:pt idx="6189">
                  <c:v>45.4794676542746</c:v>
                </c:pt>
                <c:pt idx="6190">
                  <c:v>39.651600248696198</c:v>
                </c:pt>
                <c:pt idx="6191">
                  <c:v>14.0658132333309</c:v>
                </c:pt>
                <c:pt idx="6192">
                  <c:v>22.217907559823999</c:v>
                </c:pt>
                <c:pt idx="6193">
                  <c:v>20.812631717693598</c:v>
                </c:pt>
                <c:pt idx="6194">
                  <c:v>11.862995591359599</c:v>
                </c:pt>
                <c:pt idx="6195">
                  <c:v>27.903940721335498</c:v>
                </c:pt>
                <c:pt idx="6196">
                  <c:v>19.812812024571599</c:v>
                </c:pt>
                <c:pt idx="6197">
                  <c:v>19.148676505107598</c:v>
                </c:pt>
                <c:pt idx="6198">
                  <c:v>21.3923746977215</c:v>
                </c:pt>
                <c:pt idx="6199">
                  <c:v>44.8359844327587</c:v>
                </c:pt>
                <c:pt idx="6200">
                  <c:v>47.1919010259262</c:v>
                </c:pt>
                <c:pt idx="6201">
                  <c:v>30.3543743898828</c:v>
                </c:pt>
                <c:pt idx="6202">
                  <c:v>16.400176224543099</c:v>
                </c:pt>
                <c:pt idx="6203">
                  <c:v>41.534073807766902</c:v>
                </c:pt>
                <c:pt idx="6204">
                  <c:v>34.204383935522898</c:v>
                </c:pt>
                <c:pt idx="6205">
                  <c:v>15.0927856744294</c:v>
                </c:pt>
                <c:pt idx="6206">
                  <c:v>10.101426182225</c:v>
                </c:pt>
                <c:pt idx="6207">
                  <c:v>11.563379964423699</c:v>
                </c:pt>
                <c:pt idx="6208">
                  <c:v>20.579842935828999</c:v>
                </c:pt>
                <c:pt idx="6209">
                  <c:v>29.041409479959999</c:v>
                </c:pt>
                <c:pt idx="6210">
                  <c:v>33.378851740109297</c:v>
                </c:pt>
                <c:pt idx="6211">
                  <c:v>23.750552473254501</c:v>
                </c:pt>
                <c:pt idx="6212">
                  <c:v>20.729347921321999</c:v>
                </c:pt>
                <c:pt idx="6213">
                  <c:v>18.9016834032311</c:v>
                </c:pt>
                <c:pt idx="6214">
                  <c:v>10.1989294336335</c:v>
                </c:pt>
                <c:pt idx="6215">
                  <c:v>30.464871374053299</c:v>
                </c:pt>
                <c:pt idx="6216">
                  <c:v>23.556960879455399</c:v>
                </c:pt>
                <c:pt idx="6217">
                  <c:v>22.535085647378899</c:v>
                </c:pt>
                <c:pt idx="6218">
                  <c:v>18.200747600930001</c:v>
                </c:pt>
                <c:pt idx="6219">
                  <c:v>46.194448493013198</c:v>
                </c:pt>
                <c:pt idx="6220">
                  <c:v>20.0598215948507</c:v>
                </c:pt>
                <c:pt idx="6221">
                  <c:v>28.6059219933063</c:v>
                </c:pt>
                <c:pt idx="6222">
                  <c:v>27.041099063850101</c:v>
                </c:pt>
                <c:pt idx="6223">
                  <c:v>38.752148520063599</c:v>
                </c:pt>
                <c:pt idx="6224">
                  <c:v>38.845568703564297</c:v>
                </c:pt>
                <c:pt idx="6225">
                  <c:v>28.443426075420302</c:v>
                </c:pt>
                <c:pt idx="6226">
                  <c:v>15.8216535994086</c:v>
                </c:pt>
                <c:pt idx="6227">
                  <c:v>9.9384241187855302</c:v>
                </c:pt>
                <c:pt idx="6228">
                  <c:v>18.889669327537501</c:v>
                </c:pt>
                <c:pt idx="6229">
                  <c:v>27.1176505489505</c:v>
                </c:pt>
                <c:pt idx="6230">
                  <c:v>35.231424850580602</c:v>
                </c:pt>
                <c:pt idx="6231">
                  <c:v>12.856845524194799</c:v>
                </c:pt>
                <c:pt idx="6232">
                  <c:v>25.85805227985</c:v>
                </c:pt>
                <c:pt idx="6233">
                  <c:v>44.816485749251498</c:v>
                </c:pt>
                <c:pt idx="6234">
                  <c:v>29.394192865017999</c:v>
                </c:pt>
                <c:pt idx="6235">
                  <c:v>29.957884936888</c:v>
                </c:pt>
                <c:pt idx="6236">
                  <c:v>21.619884284407899</c:v>
                </c:pt>
                <c:pt idx="6237">
                  <c:v>13.9033173154449</c:v>
                </c:pt>
                <c:pt idx="6238">
                  <c:v>17.921236946848001</c:v>
                </c:pt>
                <c:pt idx="6239">
                  <c:v>49.268865366280203</c:v>
                </c:pt>
                <c:pt idx="6240">
                  <c:v>32.761326481033699</c:v>
                </c:pt>
                <c:pt idx="6241">
                  <c:v>25.7654986551481</c:v>
                </c:pt>
                <c:pt idx="6242">
                  <c:v>22.269909293908501</c:v>
                </c:pt>
                <c:pt idx="6243">
                  <c:v>34.488263287812103</c:v>
                </c:pt>
                <c:pt idx="6244">
                  <c:v>18.220248917900498</c:v>
                </c:pt>
                <c:pt idx="6245">
                  <c:v>17.595218276692201</c:v>
                </c:pt>
                <c:pt idx="6246">
                  <c:v>32.416812992657199</c:v>
                </c:pt>
                <c:pt idx="6247">
                  <c:v>21.137622220176802</c:v>
                </c:pt>
                <c:pt idx="6248">
                  <c:v>17.823733028750699</c:v>
                </c:pt>
                <c:pt idx="6249">
                  <c:v>28.118434906292599</c:v>
                </c:pt>
                <c:pt idx="6250">
                  <c:v>37.643021269282499</c:v>
                </c:pt>
                <c:pt idx="6251">
                  <c:v>12.1743636023756</c:v>
                </c:pt>
                <c:pt idx="6252">
                  <c:v>46.327366196571397</c:v>
                </c:pt>
                <c:pt idx="6253">
                  <c:v>37.920170913770598</c:v>
                </c:pt>
                <c:pt idx="6254">
                  <c:v>9.3733972382198996</c:v>
                </c:pt>
                <c:pt idx="6255">
                  <c:v>31.771336500592199</c:v>
                </c:pt>
                <c:pt idx="6256">
                  <c:v>36.745984689436099</c:v>
                </c:pt>
                <c:pt idx="6257">
                  <c:v>32.934805726041098</c:v>
                </c:pt>
                <c:pt idx="6258">
                  <c:v>25.8060498790766</c:v>
                </c:pt>
                <c:pt idx="6259">
                  <c:v>44.075505110332998</c:v>
                </c:pt>
                <c:pt idx="6260">
                  <c:v>25.357532922531099</c:v>
                </c:pt>
                <c:pt idx="6261">
                  <c:v>30.614367725171601</c:v>
                </c:pt>
                <c:pt idx="6262">
                  <c:v>26.313070119844902</c:v>
                </c:pt>
                <c:pt idx="6263">
                  <c:v>42.073559161851598</c:v>
                </c:pt>
                <c:pt idx="6264">
                  <c:v>18.525761105713599</c:v>
                </c:pt>
                <c:pt idx="6265">
                  <c:v>15.1902824251877</c:v>
                </c:pt>
                <c:pt idx="6266">
                  <c:v>12.9355386904301</c:v>
                </c:pt>
                <c:pt idx="6267">
                  <c:v>12.4603560711999</c:v>
                </c:pt>
                <c:pt idx="6268">
                  <c:v>37.207504079569297</c:v>
                </c:pt>
                <c:pt idx="6269">
                  <c:v>43.029033319082899</c:v>
                </c:pt>
                <c:pt idx="6270">
                  <c:v>39.625599381653998</c:v>
                </c:pt>
                <c:pt idx="6271">
                  <c:v>20.8061319343097</c:v>
                </c:pt>
                <c:pt idx="6272">
                  <c:v>22.919935636786999</c:v>
                </c:pt>
                <c:pt idx="6273">
                  <c:v>19.746659909647398</c:v>
                </c:pt>
                <c:pt idx="6274">
                  <c:v>10.172928566591199</c:v>
                </c:pt>
                <c:pt idx="6275">
                  <c:v>30.828861910128701</c:v>
                </c:pt>
                <c:pt idx="6276">
                  <c:v>16.322173623416401</c:v>
                </c:pt>
                <c:pt idx="6277">
                  <c:v>13.5848259297011</c:v>
                </c:pt>
                <c:pt idx="6278">
                  <c:v>16.920196898832501</c:v>
                </c:pt>
                <c:pt idx="6279">
                  <c:v>45.9344551577244</c:v>
                </c:pt>
                <c:pt idx="6280">
                  <c:v>20.911355990684399</c:v>
                </c:pt>
                <c:pt idx="6281">
                  <c:v>29.619894200992501</c:v>
                </c:pt>
                <c:pt idx="6282">
                  <c:v>22.458416913342599</c:v>
                </c:pt>
                <c:pt idx="6283">
                  <c:v>37.653678461742402</c:v>
                </c:pt>
                <c:pt idx="6284">
                  <c:v>15.7501505483536</c:v>
                </c:pt>
                <c:pt idx="6285">
                  <c:v>14.702795338174001</c:v>
                </c:pt>
                <c:pt idx="6286">
                  <c:v>11.1739686146067</c:v>
                </c:pt>
                <c:pt idx="6287">
                  <c:v>9.8149275678472492</c:v>
                </c:pt>
                <c:pt idx="6288">
                  <c:v>18.558262189516402</c:v>
                </c:pt>
                <c:pt idx="6289">
                  <c:v>27.032964414739201</c:v>
                </c:pt>
                <c:pt idx="6290">
                  <c:v>35.406931369804703</c:v>
                </c:pt>
                <c:pt idx="6291">
                  <c:v>11.413884946594299</c:v>
                </c:pt>
                <c:pt idx="6292">
                  <c:v>24.1289832878293</c:v>
                </c:pt>
                <c:pt idx="6293">
                  <c:v>23.906547941112201</c:v>
                </c:pt>
                <c:pt idx="6294">
                  <c:v>14.4630996294956</c:v>
                </c:pt>
                <c:pt idx="6295">
                  <c:v>26.0904891576313</c:v>
                </c:pt>
                <c:pt idx="6296">
                  <c:v>17.284211704179601</c:v>
                </c:pt>
                <c:pt idx="6297">
                  <c:v>15.313779642770401</c:v>
                </c:pt>
                <c:pt idx="6298">
                  <c:v>15.490139877864401</c:v>
                </c:pt>
                <c:pt idx="6299">
                  <c:v>46.083951508842702</c:v>
                </c:pt>
                <c:pt idx="6300">
                  <c:v>15.737150114832399</c:v>
                </c:pt>
                <c:pt idx="6301">
                  <c:v>27.8259426540844</c:v>
                </c:pt>
                <c:pt idx="6302">
                  <c:v>17.2777108207301</c:v>
                </c:pt>
                <c:pt idx="6303">
                  <c:v>37.627678661562399</c:v>
                </c:pt>
                <c:pt idx="6304">
                  <c:v>18.954778078666301</c:v>
                </c:pt>
                <c:pt idx="6305">
                  <c:v>17.9202094458198</c:v>
                </c:pt>
                <c:pt idx="6306">
                  <c:v>14.710109199774701</c:v>
                </c:pt>
                <c:pt idx="6307">
                  <c:v>9.8149275678472492</c:v>
                </c:pt>
                <c:pt idx="6308">
                  <c:v>20.859353589910999</c:v>
                </c:pt>
                <c:pt idx="6309">
                  <c:v>26.070989807479599</c:v>
                </c:pt>
                <c:pt idx="6310">
                  <c:v>38.397051080330002</c:v>
                </c:pt>
                <c:pt idx="6311">
                  <c:v>11.342385996082699</c:v>
                </c:pt>
                <c:pt idx="6312">
                  <c:v>21.314371429905901</c:v>
                </c:pt>
                <c:pt idx="6313">
                  <c:v>18.349197815734101</c:v>
                </c:pt>
                <c:pt idx="6314">
                  <c:v>11.4534799353775</c:v>
                </c:pt>
                <c:pt idx="6315">
                  <c:v>40.279607614943501</c:v>
                </c:pt>
                <c:pt idx="6316">
                  <c:v>28.9586756753048</c:v>
                </c:pt>
                <c:pt idx="6317">
                  <c:v>20.000152794907802</c:v>
                </c:pt>
                <c:pt idx="6318">
                  <c:v>20.371834666113301</c:v>
                </c:pt>
                <c:pt idx="6319">
                  <c:v>46.8574303980362</c:v>
                </c:pt>
                <c:pt idx="6320">
                  <c:v>38.221543894417003</c:v>
                </c:pt>
                <c:pt idx="6321">
                  <c:v>30.692365125778199</c:v>
                </c:pt>
                <c:pt idx="6322">
                  <c:v>16.445678408555899</c:v>
                </c:pt>
                <c:pt idx="6323">
                  <c:v>35.762228830787102</c:v>
                </c:pt>
                <c:pt idx="6324">
                  <c:v>17.069703217703299</c:v>
                </c:pt>
                <c:pt idx="6325">
                  <c:v>12.9218440246781</c:v>
                </c:pt>
                <c:pt idx="6326">
                  <c:v>10.4849409711649</c:v>
                </c:pt>
                <c:pt idx="6327">
                  <c:v>15.5152742609597</c:v>
                </c:pt>
                <c:pt idx="6328">
                  <c:v>40.171620922985703</c:v>
                </c:pt>
                <c:pt idx="6329">
                  <c:v>35.2032441265507</c:v>
                </c:pt>
                <c:pt idx="6330">
                  <c:v>34.620401141643399</c:v>
                </c:pt>
                <c:pt idx="6331">
                  <c:v>40.364104798934001</c:v>
                </c:pt>
                <c:pt idx="6332">
                  <c:v>31.448274695133499</c:v>
                </c:pt>
                <c:pt idx="6333">
                  <c:v>19.948154527836699</c:v>
                </c:pt>
                <c:pt idx="6334">
                  <c:v>30.0702200749387</c:v>
                </c:pt>
                <c:pt idx="6335">
                  <c:v>33.955277717111201</c:v>
                </c:pt>
                <c:pt idx="6336">
                  <c:v>19.286291133521601</c:v>
                </c:pt>
                <c:pt idx="6337">
                  <c:v>17.445721925573899</c:v>
                </c:pt>
                <c:pt idx="6338">
                  <c:v>27.5871212718706</c:v>
                </c:pt>
                <c:pt idx="6339">
                  <c:v>45.225974102369698</c:v>
                </c:pt>
                <c:pt idx="6340">
                  <c:v>19.591803321334702</c:v>
                </c:pt>
                <c:pt idx="6341">
                  <c:v>29.366401315732102</c:v>
                </c:pt>
                <c:pt idx="6342">
                  <c:v>21.3728740474399</c:v>
                </c:pt>
                <c:pt idx="6343">
                  <c:v>35.521735512294399</c:v>
                </c:pt>
                <c:pt idx="6344">
                  <c:v>47.185400142476702</c:v>
                </c:pt>
                <c:pt idx="6345">
                  <c:v>24.5695305127797</c:v>
                </c:pt>
                <c:pt idx="6346">
                  <c:v>10.114425949057299</c:v>
                </c:pt>
                <c:pt idx="6347">
                  <c:v>37.543181477571899</c:v>
                </c:pt>
                <c:pt idx="6348">
                  <c:v>41.744684046063902</c:v>
                </c:pt>
                <c:pt idx="6349">
                  <c:v>30.251380884964298</c:v>
                </c:pt>
                <c:pt idx="6350">
                  <c:v>39.604831216904898</c:v>
                </c:pt>
                <c:pt idx="6351">
                  <c:v>10.419411422415299</c:v>
                </c:pt>
                <c:pt idx="6352">
                  <c:v>22.880933669534699</c:v>
                </c:pt>
                <c:pt idx="6353">
                  <c:v>24.660528146798601</c:v>
                </c:pt>
                <c:pt idx="6354">
                  <c:v>25.6045424928103</c:v>
                </c:pt>
                <c:pt idx="6355">
                  <c:v>40.026114063038598</c:v>
                </c:pt>
                <c:pt idx="6356">
                  <c:v>18.876774810850598</c:v>
                </c:pt>
                <c:pt idx="6357">
                  <c:v>37.751175212500698</c:v>
                </c:pt>
                <c:pt idx="6358">
                  <c:v>15.8346540329298</c:v>
                </c:pt>
                <c:pt idx="6359">
                  <c:v>47.448914685836499</c:v>
                </c:pt>
                <c:pt idx="6360">
                  <c:v>21.054361426105601</c:v>
                </c:pt>
                <c:pt idx="6361">
                  <c:v>28.443426075420302</c:v>
                </c:pt>
                <c:pt idx="6362">
                  <c:v>16.575683410456101</c:v>
                </c:pt>
                <c:pt idx="6363">
                  <c:v>38.063166814860601</c:v>
                </c:pt>
                <c:pt idx="6364">
                  <c:v>16.770691246650699</c:v>
                </c:pt>
                <c:pt idx="6365">
                  <c:v>38.420657567552098</c:v>
                </c:pt>
                <c:pt idx="6366">
                  <c:v>40.223623323759099</c:v>
                </c:pt>
                <c:pt idx="6367">
                  <c:v>14.8977908396239</c:v>
                </c:pt>
                <c:pt idx="6368">
                  <c:v>15.1976281235724</c:v>
                </c:pt>
                <c:pt idx="6369">
                  <c:v>28.430426508652499</c:v>
                </c:pt>
                <c:pt idx="6370">
                  <c:v>37.409011465835597</c:v>
                </c:pt>
                <c:pt idx="6371">
                  <c:v>10.3024146548609</c:v>
                </c:pt>
                <c:pt idx="6372">
                  <c:v>42.557215807956403</c:v>
                </c:pt>
                <c:pt idx="6373">
                  <c:v>22.489586497047299</c:v>
                </c:pt>
                <c:pt idx="6374">
                  <c:v>9.3343952709676294</c:v>
                </c:pt>
                <c:pt idx="6375">
                  <c:v>31.472344465000099</c:v>
                </c:pt>
                <c:pt idx="6376">
                  <c:v>18.0512419487481</c:v>
                </c:pt>
                <c:pt idx="6377">
                  <c:v>23.7050539895673</c:v>
                </c:pt>
                <c:pt idx="6378">
                  <c:v>20.9958588085717</c:v>
                </c:pt>
                <c:pt idx="6379">
                  <c:v>46.532439228908601</c:v>
                </c:pt>
                <c:pt idx="6380">
                  <c:v>23.153944773545</c:v>
                </c:pt>
                <c:pt idx="6381">
                  <c:v>26.480478827242202</c:v>
                </c:pt>
                <c:pt idx="6382">
                  <c:v>18.4217569708557</c:v>
                </c:pt>
                <c:pt idx="6383">
                  <c:v>35.606233362929402</c:v>
                </c:pt>
                <c:pt idx="6384">
                  <c:v>17.206208436363902</c:v>
                </c:pt>
                <c:pt idx="6385">
                  <c:v>35.859726248189901</c:v>
                </c:pt>
                <c:pt idx="6386">
                  <c:v>11.3559760172802</c:v>
                </c:pt>
                <c:pt idx="6387">
                  <c:v>10.1724176538943</c:v>
                </c:pt>
                <c:pt idx="6388">
                  <c:v>24.636003528597598</c:v>
                </c:pt>
                <c:pt idx="6389">
                  <c:v>32.297822287909199</c:v>
                </c:pt>
                <c:pt idx="6390">
                  <c:v>35.614940306209398</c:v>
                </c:pt>
                <c:pt idx="6391">
                  <c:v>28.183433406775901</c:v>
                </c:pt>
                <c:pt idx="6392">
                  <c:v>25.234027470702699</c:v>
                </c:pt>
                <c:pt idx="6393">
                  <c:v>19.571164424993501</c:v>
                </c:pt>
                <c:pt idx="6394">
                  <c:v>9.8804174789881998</c:v>
                </c:pt>
                <c:pt idx="6395">
                  <c:v>30.2828761060156</c:v>
                </c:pt>
                <c:pt idx="6396">
                  <c:v>16.322173623416401</c:v>
                </c:pt>
                <c:pt idx="6397">
                  <c:v>13.9748155993121</c:v>
                </c:pt>
                <c:pt idx="6398">
                  <c:v>22.3609129952453</c:v>
                </c:pt>
                <c:pt idx="6399">
                  <c:v>53.643247582702202</c:v>
                </c:pt>
                <c:pt idx="6400">
                  <c:v>41.289666206069001</c:v>
                </c:pt>
                <c:pt idx="6401">
                  <c:v>30.081382154470699</c:v>
                </c:pt>
                <c:pt idx="6402">
                  <c:v>27.405113869197098</c:v>
                </c:pt>
                <c:pt idx="6403">
                  <c:v>34.767755306608102</c:v>
                </c:pt>
                <c:pt idx="6404">
                  <c:v>28.490657401788798</c:v>
                </c:pt>
                <c:pt idx="6405">
                  <c:v>31.381346830981201</c:v>
                </c:pt>
                <c:pt idx="6406">
                  <c:v>14.1185854744302</c:v>
                </c:pt>
                <c:pt idx="6407">
                  <c:v>12.928343808061999</c:v>
                </c:pt>
                <c:pt idx="6408">
                  <c:v>16.432677308345902</c:v>
                </c:pt>
                <c:pt idx="6409">
                  <c:v>48.800878296062599</c:v>
                </c:pt>
                <c:pt idx="6410">
                  <c:v>50.5395339916601</c:v>
                </c:pt>
                <c:pt idx="6411">
                  <c:v>24.764524680940799</c:v>
                </c:pt>
                <c:pt idx="6412">
                  <c:v>26.150564034141901</c:v>
                </c:pt>
                <c:pt idx="6413">
                  <c:v>22.242592728526301</c:v>
                </c:pt>
                <c:pt idx="6414">
                  <c:v>15.756650765114101</c:v>
                </c:pt>
                <c:pt idx="6415">
                  <c:v>29.288403248481</c:v>
                </c:pt>
                <c:pt idx="6416">
                  <c:v>22.672926066507799</c:v>
                </c:pt>
                <c:pt idx="6417">
                  <c:v>14.241308051340299</c:v>
                </c:pt>
                <c:pt idx="6418">
                  <c:v>14.190088525485301</c:v>
                </c:pt>
                <c:pt idx="6419">
                  <c:v>45.5054667878101</c:v>
                </c:pt>
                <c:pt idx="6420">
                  <c:v>32.013797553435701</c:v>
                </c:pt>
                <c:pt idx="6421">
                  <c:v>35.742729480635496</c:v>
                </c:pt>
                <c:pt idx="6422">
                  <c:v>24.590502011273699</c:v>
                </c:pt>
                <c:pt idx="6423">
                  <c:v>37.686176712017399</c:v>
                </c:pt>
                <c:pt idx="6424">
                  <c:v>36.5184764361275</c:v>
                </c:pt>
                <c:pt idx="6425">
                  <c:v>20.598137532736398</c:v>
                </c:pt>
                <c:pt idx="6426">
                  <c:v>21.0218596756139</c:v>
                </c:pt>
                <c:pt idx="6427">
                  <c:v>39.538627642669397</c:v>
                </c:pt>
                <c:pt idx="6428">
                  <c:v>38.189042810614197</c:v>
                </c:pt>
                <c:pt idx="6429">
                  <c:v>28.3654280081692</c:v>
                </c:pt>
                <c:pt idx="6430">
                  <c:v>39.469593512711597</c:v>
                </c:pt>
                <c:pt idx="6431">
                  <c:v>8.9374508112226305</c:v>
                </c:pt>
                <c:pt idx="6432">
                  <c:v>23.8624730672685</c:v>
                </c:pt>
                <c:pt idx="6433">
                  <c:v>17.328725158019498</c:v>
                </c:pt>
                <c:pt idx="6434">
                  <c:v>11.1609681810856</c:v>
                </c:pt>
                <c:pt idx="6435">
                  <c:v>31.134353729104699</c:v>
                </c:pt>
                <c:pt idx="6436">
                  <c:v>17.2712106039696</c:v>
                </c:pt>
                <c:pt idx="6437">
                  <c:v>19.603664008557399</c:v>
                </c:pt>
                <c:pt idx="6438">
                  <c:v>18.6882671914166</c:v>
                </c:pt>
                <c:pt idx="6439">
                  <c:v>45.667962705696198</c:v>
                </c:pt>
                <c:pt idx="6440">
                  <c:v>28.360651733199699</c:v>
                </c:pt>
                <c:pt idx="6441">
                  <c:v>28.254931023998701</c:v>
                </c:pt>
                <c:pt idx="6442">
                  <c:v>16.2961720896852</c:v>
                </c:pt>
                <c:pt idx="6443">
                  <c:v>36.431711185838502</c:v>
                </c:pt>
                <c:pt idx="6444">
                  <c:v>17.511720624176998</c:v>
                </c:pt>
                <c:pt idx="6445">
                  <c:v>12.538354138451</c:v>
                </c:pt>
                <c:pt idx="6446">
                  <c:v>11.206469698409499</c:v>
                </c:pt>
                <c:pt idx="6447">
                  <c:v>8.95695082801873</c:v>
                </c:pt>
                <c:pt idx="6448">
                  <c:v>18.246249784942801</c:v>
                </c:pt>
                <c:pt idx="6449">
                  <c:v>30.087881937854601</c:v>
                </c:pt>
                <c:pt idx="6450">
                  <c:v>39.450092195741</c:v>
                </c:pt>
                <c:pt idx="6451">
                  <c:v>14.9952882570266</c:v>
                </c:pt>
                <c:pt idx="6452">
                  <c:v>20.7683498885742</c:v>
                </c:pt>
                <c:pt idx="6453">
                  <c:v>50.549331359283499</c:v>
                </c:pt>
                <c:pt idx="6454">
                  <c:v>49.343486107449998</c:v>
                </c:pt>
                <c:pt idx="6455">
                  <c:v>49.535357818308398</c:v>
                </c:pt>
                <c:pt idx="6456">
                  <c:v>15.9386581677877</c:v>
                </c:pt>
                <c:pt idx="6457">
                  <c:v>15.2682804924387</c:v>
                </c:pt>
                <c:pt idx="6458">
                  <c:v>23.8494726337474</c:v>
                </c:pt>
                <c:pt idx="6459">
                  <c:v>50.7508259774729</c:v>
                </c:pt>
                <c:pt idx="6460">
                  <c:v>27.723626490531299</c:v>
                </c:pt>
                <c:pt idx="6461">
                  <c:v>28.287429940918098</c:v>
                </c:pt>
                <c:pt idx="6462">
                  <c:v>30.408233346554599</c:v>
                </c:pt>
                <c:pt idx="6463">
                  <c:v>31.472344465000099</c:v>
                </c:pt>
                <c:pt idx="6464">
                  <c:v>27.151604082157402</c:v>
                </c:pt>
                <c:pt idx="6465">
                  <c:v>13.266334543957401</c:v>
                </c:pt>
                <c:pt idx="6466">
                  <c:v>11.6419868881227</c:v>
                </c:pt>
                <c:pt idx="6467">
                  <c:v>9.2299430634308308</c:v>
                </c:pt>
                <c:pt idx="6468">
                  <c:v>15.009121170827299</c:v>
                </c:pt>
                <c:pt idx="6469">
                  <c:v>27.2994568667674</c:v>
                </c:pt>
                <c:pt idx="6470">
                  <c:v>43.338747354024498</c:v>
                </c:pt>
                <c:pt idx="6471">
                  <c:v>17.8514169930572</c:v>
                </c:pt>
                <c:pt idx="6472">
                  <c:v>27.496117570533901</c:v>
                </c:pt>
                <c:pt idx="6473">
                  <c:v>26.038490890560201</c:v>
                </c:pt>
                <c:pt idx="6474">
                  <c:v>16.055662736166699</c:v>
                </c:pt>
                <c:pt idx="6475">
                  <c:v>27.565949985440099</c:v>
                </c:pt>
                <c:pt idx="6476">
                  <c:v>27.587120605181699</c:v>
                </c:pt>
                <c:pt idx="6477">
                  <c:v>16.002761347973401</c:v>
                </c:pt>
                <c:pt idx="6478">
                  <c:v>13.7740719860538</c:v>
                </c:pt>
                <c:pt idx="6479">
                  <c:v>46.974427165590598</c:v>
                </c:pt>
                <c:pt idx="6480">
                  <c:v>28.776668272631301</c:v>
                </c:pt>
                <c:pt idx="6481">
                  <c:v>29.3599015323482</c:v>
                </c:pt>
                <c:pt idx="6482">
                  <c:v>19.819312241332199</c:v>
                </c:pt>
                <c:pt idx="6483">
                  <c:v>37.322186842586397</c:v>
                </c:pt>
                <c:pt idx="6484">
                  <c:v>30.2457265941628</c:v>
                </c:pt>
                <c:pt idx="6485">
                  <c:v>18.953681670302199</c:v>
                </c:pt>
                <c:pt idx="6486">
                  <c:v>17.037201467211499</c:v>
                </c:pt>
                <c:pt idx="6487">
                  <c:v>12.8178468238915</c:v>
                </c:pt>
                <c:pt idx="6488">
                  <c:v>14.7426102835775</c:v>
                </c:pt>
                <c:pt idx="6489">
                  <c:v>27.019964181327001</c:v>
                </c:pt>
                <c:pt idx="6490">
                  <c:v>39.164081991587402</c:v>
                </c:pt>
                <c:pt idx="6491">
                  <c:v>10.2634152879131</c:v>
                </c:pt>
                <c:pt idx="6492">
                  <c:v>24.655504178879301</c:v>
                </c:pt>
                <c:pt idx="6493">
                  <c:v>19.805158626746799</c:v>
                </c:pt>
                <c:pt idx="6494">
                  <c:v>10.738451424893499</c:v>
                </c:pt>
                <c:pt idx="6495">
                  <c:v>30.7378642761098</c:v>
                </c:pt>
                <c:pt idx="6496">
                  <c:v>17.5702225750221</c:v>
                </c:pt>
                <c:pt idx="6497">
                  <c:v>18.882183386434999</c:v>
                </c:pt>
                <c:pt idx="6498">
                  <c:v>17.7782315114267</c:v>
                </c:pt>
                <c:pt idx="6499">
                  <c:v>45.830457956937799</c:v>
                </c:pt>
                <c:pt idx="6500">
                  <c:v>20.3848344329455</c:v>
                </c:pt>
                <c:pt idx="6501">
                  <c:v>26.350482492920101</c:v>
                </c:pt>
                <c:pt idx="6502">
                  <c:v>20.898355557163299</c:v>
                </c:pt>
                <c:pt idx="6503">
                  <c:v>41.625070775141303</c:v>
                </c:pt>
                <c:pt idx="6504">
                  <c:v>48.589456296402602</c:v>
                </c:pt>
                <c:pt idx="6505">
                  <c:v>14.9757882402305</c:v>
                </c:pt>
                <c:pt idx="6506">
                  <c:v>11.479480802419801</c:v>
                </c:pt>
                <c:pt idx="6507">
                  <c:v>9.5549348992029195</c:v>
                </c:pt>
                <c:pt idx="6508">
                  <c:v>16.907196465311401</c:v>
                </c:pt>
                <c:pt idx="6509">
                  <c:v>32.564314739937402</c:v>
                </c:pt>
                <c:pt idx="6510">
                  <c:v>41.458672508532501</c:v>
                </c:pt>
                <c:pt idx="6511">
                  <c:v>37.666678028510198</c:v>
                </c:pt>
                <c:pt idx="6512">
                  <c:v>33.209844770956899</c:v>
                </c:pt>
                <c:pt idx="6513">
                  <c:v>19.3826700402164</c:v>
                </c:pt>
                <c:pt idx="6514">
                  <c:v>12.3115132145939</c:v>
                </c:pt>
                <c:pt idx="6515">
                  <c:v>29.067409280140001</c:v>
                </c:pt>
                <c:pt idx="6516">
                  <c:v>36.966994059361902</c:v>
                </c:pt>
                <c:pt idx="6517">
                  <c:v>15.255280925671</c:v>
                </c:pt>
                <c:pt idx="6518">
                  <c:v>13.2540513117644</c:v>
                </c:pt>
                <c:pt idx="6519">
                  <c:v>48.072897890556199</c:v>
                </c:pt>
                <c:pt idx="6520">
                  <c:v>35.445933337056999</c:v>
                </c:pt>
                <c:pt idx="6521">
                  <c:v>41.365078773141398</c:v>
                </c:pt>
                <c:pt idx="6522">
                  <c:v>44.481292636171702</c:v>
                </c:pt>
                <c:pt idx="6523">
                  <c:v>42.002060877984398</c:v>
                </c:pt>
                <c:pt idx="6524">
                  <c:v>30.603241182749301</c:v>
                </c:pt>
                <c:pt idx="6525">
                  <c:v>11.6868771820064</c:v>
                </c:pt>
                <c:pt idx="6526">
                  <c:v>10.6474477235567</c:v>
                </c:pt>
                <c:pt idx="6527">
                  <c:v>28.144434039828202</c:v>
                </c:pt>
                <c:pt idx="6528">
                  <c:v>23.062941072208201</c:v>
                </c:pt>
                <c:pt idx="6529">
                  <c:v>28.254931023998701</c:v>
                </c:pt>
                <c:pt idx="6530">
                  <c:v>43.538755205690201</c:v>
                </c:pt>
                <c:pt idx="6531">
                  <c:v>25.291011134902199</c:v>
                </c:pt>
                <c:pt idx="6532">
                  <c:v>33.794867612851903</c:v>
                </c:pt>
                <c:pt idx="6533">
                  <c:v>34.4752637210443</c:v>
                </c:pt>
                <c:pt idx="6534">
                  <c:v>16.6731873285534</c:v>
                </c:pt>
                <c:pt idx="6535">
                  <c:v>27.806443303932799</c:v>
                </c:pt>
                <c:pt idx="6536">
                  <c:v>31.6497827480887</c:v>
                </c:pt>
                <c:pt idx="6537">
                  <c:v>25.953993039925201</c:v>
                </c:pt>
                <c:pt idx="6538">
                  <c:v>13.416557397467299</c:v>
                </c:pt>
                <c:pt idx="6539">
                  <c:v>48.157395741191202</c:v>
                </c:pt>
                <c:pt idx="6540">
                  <c:v>45.430330283413802</c:v>
                </c:pt>
                <c:pt idx="6541">
                  <c:v>32.596814323501299</c:v>
                </c:pt>
                <c:pt idx="6542">
                  <c:v>21.951396672574301</c:v>
                </c:pt>
                <c:pt idx="6543">
                  <c:v>36.678704287715</c:v>
                </c:pt>
                <c:pt idx="6544">
                  <c:v>20.670846637165798</c:v>
                </c:pt>
                <c:pt idx="6545">
                  <c:v>19.434668307287499</c:v>
                </c:pt>
                <c:pt idx="6546">
                  <c:v>19.858313541895502</c:v>
                </c:pt>
                <c:pt idx="6547">
                  <c:v>15.931263064106201</c:v>
                </c:pt>
                <c:pt idx="6548">
                  <c:v>41.705682745500603</c:v>
                </c:pt>
                <c:pt idx="6549">
                  <c:v>40.435603082801201</c:v>
                </c:pt>
                <c:pt idx="6550">
                  <c:v>49.948010266315599</c:v>
                </c:pt>
                <c:pt idx="6551">
                  <c:v>19.187674538766501</c:v>
                </c:pt>
                <c:pt idx="6552">
                  <c:v>23.933976118323599</c:v>
                </c:pt>
                <c:pt idx="6553">
                  <c:v>18.583191350842899</c:v>
                </c:pt>
                <c:pt idx="6554">
                  <c:v>10.7839529422174</c:v>
                </c:pt>
                <c:pt idx="6555">
                  <c:v>27.572449768824001</c:v>
                </c:pt>
                <c:pt idx="6556">
                  <c:v>22.321911694681901</c:v>
                </c:pt>
                <c:pt idx="6557">
                  <c:v>20.338144197447701</c:v>
                </c:pt>
                <c:pt idx="6558">
                  <c:v>21.2103679617369</c:v>
                </c:pt>
                <c:pt idx="6559">
                  <c:v>51.797297102078502</c:v>
                </c:pt>
                <c:pt idx="6560">
                  <c:v>30.128722025783802</c:v>
                </c:pt>
                <c:pt idx="6561">
                  <c:v>29.613394417608699</c:v>
                </c:pt>
                <c:pt idx="6562">
                  <c:v>17.544222374668699</c:v>
                </c:pt>
                <c:pt idx="6563">
                  <c:v>38.160664232263301</c:v>
                </c:pt>
                <c:pt idx="6564">
                  <c:v>34.067878716862197</c:v>
                </c:pt>
                <c:pt idx="6565">
                  <c:v>27.702446103146201</c:v>
                </c:pt>
                <c:pt idx="6566">
                  <c:v>19.045781113314099</c:v>
                </c:pt>
                <c:pt idx="6567">
                  <c:v>10.3024146548609</c:v>
                </c:pt>
                <c:pt idx="6568">
                  <c:v>33.0538382353256</c:v>
                </c:pt>
                <c:pt idx="6569">
                  <c:v>31.673839083189399</c:v>
                </c:pt>
                <c:pt idx="6570">
                  <c:v>36.615980354224803</c:v>
                </c:pt>
                <c:pt idx="6571">
                  <c:v>39.844118795000902</c:v>
                </c:pt>
                <c:pt idx="6572">
                  <c:v>41.426171424729702</c:v>
                </c:pt>
                <c:pt idx="6573">
                  <c:v>39.064140122423503</c:v>
                </c:pt>
                <c:pt idx="6574">
                  <c:v>42.388209505492902</c:v>
                </c:pt>
                <c:pt idx="6575">
                  <c:v>46.1034508589943</c:v>
                </c:pt>
                <c:pt idx="6576">
                  <c:v>22.256909527076299</c:v>
                </c:pt>
                <c:pt idx="6577">
                  <c:v>14.2868065350275</c:v>
                </c:pt>
                <c:pt idx="6578">
                  <c:v>12.188009096143301</c:v>
                </c:pt>
                <c:pt idx="6579">
                  <c:v>47.858403705599102</c:v>
                </c:pt>
                <c:pt idx="6580">
                  <c:v>46.2818640125586</c:v>
                </c:pt>
                <c:pt idx="6581">
                  <c:v>41.482075540695803</c:v>
                </c:pt>
                <c:pt idx="6582">
                  <c:v>41.640679244517202</c:v>
                </c:pt>
                <c:pt idx="6583">
                  <c:v>41.969561961064997</c:v>
                </c:pt>
                <c:pt idx="6584">
                  <c:v>31.981295802944</c:v>
                </c:pt>
                <c:pt idx="6585">
                  <c:v>16.308253166949399</c:v>
                </c:pt>
                <c:pt idx="6586">
                  <c:v>9.91291789610211</c:v>
                </c:pt>
                <c:pt idx="6587">
                  <c:v>11.485382563817</c:v>
                </c:pt>
                <c:pt idx="6588">
                  <c:v>16.452178625316499</c:v>
                </c:pt>
                <c:pt idx="6589">
                  <c:v>26.155487658114598</c:v>
                </c:pt>
                <c:pt idx="6590">
                  <c:v>40.360129209108599</c:v>
                </c:pt>
                <c:pt idx="6591">
                  <c:v>11.3701590459332</c:v>
                </c:pt>
                <c:pt idx="6592">
                  <c:v>22.7617318321536</c:v>
                </c:pt>
                <c:pt idx="6593">
                  <c:v>28.501924125875199</c:v>
                </c:pt>
                <c:pt idx="6594">
                  <c:v>36.882490574785599</c:v>
                </c:pt>
                <c:pt idx="6595">
                  <c:v>43.256527737452203</c:v>
                </c:pt>
                <c:pt idx="6596">
                  <c:v>51.618575974113398</c:v>
                </c:pt>
                <c:pt idx="6597">
                  <c:v>18.290699765279101</c:v>
                </c:pt>
                <c:pt idx="6598">
                  <c:v>14.0405822066146</c:v>
                </c:pt>
                <c:pt idx="6599">
                  <c:v>45.186975402066402</c:v>
                </c:pt>
                <c:pt idx="6600">
                  <c:v>27.6586243229257</c:v>
                </c:pt>
                <c:pt idx="6601">
                  <c:v>27.8259426540844</c:v>
                </c:pt>
                <c:pt idx="6602">
                  <c:v>15.607144446243399</c:v>
                </c:pt>
                <c:pt idx="6603">
                  <c:v>36.386212035506801</c:v>
                </c:pt>
                <c:pt idx="6604">
                  <c:v>19.1302852645792</c:v>
                </c:pt>
                <c:pt idx="6605">
                  <c:v>20.409642481314901</c:v>
                </c:pt>
                <c:pt idx="6606">
                  <c:v>15.1781274732908</c:v>
                </c:pt>
                <c:pt idx="6607">
                  <c:v>28.131434473060398</c:v>
                </c:pt>
                <c:pt idx="6608">
                  <c:v>29.745206570154998</c:v>
                </c:pt>
                <c:pt idx="6609">
                  <c:v>24.426534611689799</c:v>
                </c:pt>
                <c:pt idx="6610">
                  <c:v>41.608178160714402</c:v>
                </c:pt>
                <c:pt idx="6611">
                  <c:v>16.022260698125098</c:v>
                </c:pt>
                <c:pt idx="6612">
                  <c:v>25.273028771265999</c:v>
                </c:pt>
                <c:pt idx="6613">
                  <c:v>32.986803993112197</c:v>
                </c:pt>
                <c:pt idx="6614">
                  <c:v>43.480253254845202</c:v>
                </c:pt>
                <c:pt idx="6615">
                  <c:v>37.413184476605302</c:v>
                </c:pt>
                <c:pt idx="6616">
                  <c:v>25.500537691263499</c:v>
                </c:pt>
                <c:pt idx="6617">
                  <c:v>20.383643347779302</c:v>
                </c:pt>
                <c:pt idx="6618">
                  <c:v>18.434757404376899</c:v>
                </c:pt>
                <c:pt idx="6619">
                  <c:v>40.591598550658901</c:v>
                </c:pt>
                <c:pt idx="6620">
                  <c:v>37.044997327177498</c:v>
                </c:pt>
                <c:pt idx="6621">
                  <c:v>24.140542142865499</c:v>
                </c:pt>
                <c:pt idx="6622">
                  <c:v>23.602462396779298</c:v>
                </c:pt>
                <c:pt idx="6623">
                  <c:v>35.053748442076902</c:v>
                </c:pt>
                <c:pt idx="6624">
                  <c:v>16.8876951483408</c:v>
                </c:pt>
                <c:pt idx="6625">
                  <c:v>13.786320547890501</c:v>
                </c:pt>
                <c:pt idx="6626">
                  <c:v>10.445939670601501</c:v>
                </c:pt>
                <c:pt idx="6627">
                  <c:v>11.2448892453244</c:v>
                </c:pt>
                <c:pt idx="6628">
                  <c:v>16.582183627216601</c:v>
                </c:pt>
                <c:pt idx="6629">
                  <c:v>29.762890102082501</c:v>
                </c:pt>
                <c:pt idx="6630">
                  <c:v>43.096737799216399</c:v>
                </c:pt>
                <c:pt idx="6631">
                  <c:v>47.065424799609502</c:v>
                </c:pt>
                <c:pt idx="6632">
                  <c:v>26.014058815481199</c:v>
                </c:pt>
                <c:pt idx="6633">
                  <c:v>19.363170690064798</c:v>
                </c:pt>
                <c:pt idx="6634">
                  <c:v>10.2314305174363</c:v>
                </c:pt>
                <c:pt idx="6635">
                  <c:v>26.623475394976602</c:v>
                </c:pt>
                <c:pt idx="6636">
                  <c:v>20.521340318295099</c:v>
                </c:pt>
                <c:pt idx="6637">
                  <c:v>12.9218433580336</c:v>
                </c:pt>
                <c:pt idx="6638">
                  <c:v>12.695029336911601</c:v>
                </c:pt>
                <c:pt idx="6639">
                  <c:v>45.089477984663603</c:v>
                </c:pt>
                <c:pt idx="6640">
                  <c:v>35.673442257054397</c:v>
                </c:pt>
                <c:pt idx="6641">
                  <c:v>35.248743276882301</c:v>
                </c:pt>
                <c:pt idx="6642">
                  <c:v>33.255346288280798</c:v>
                </c:pt>
                <c:pt idx="6643">
                  <c:v>43.328025354674999</c:v>
                </c:pt>
                <c:pt idx="6644">
                  <c:v>48.075935838873697</c:v>
                </c:pt>
                <c:pt idx="6645">
                  <c:v>33.259796228524301</c:v>
                </c:pt>
                <c:pt idx="6646">
                  <c:v>10.9074583940459</c:v>
                </c:pt>
                <c:pt idx="6647">
                  <c:v>35.7297299138677</c:v>
                </c:pt>
                <c:pt idx="6648">
                  <c:v>26.358571637168801</c:v>
                </c:pt>
                <c:pt idx="6649">
                  <c:v>29.6003955174853</c:v>
                </c:pt>
                <c:pt idx="6650">
                  <c:v>40.496633761080403</c:v>
                </c:pt>
                <c:pt idx="6651">
                  <c:v>12.0508677180818</c:v>
                </c:pt>
                <c:pt idx="6652">
                  <c:v>41.309166189661802</c:v>
                </c:pt>
                <c:pt idx="6653">
                  <c:v>20.669635816603598</c:v>
                </c:pt>
                <c:pt idx="6654">
                  <c:v>19.624304405137501</c:v>
                </c:pt>
                <c:pt idx="6655">
                  <c:v>28.6774196105291</c:v>
                </c:pt>
                <c:pt idx="6656">
                  <c:v>21.093362726669</c:v>
                </c:pt>
                <c:pt idx="6657">
                  <c:v>14.2933069850558</c:v>
                </c:pt>
                <c:pt idx="6658">
                  <c:v>12.8770360728962</c:v>
                </c:pt>
                <c:pt idx="6659">
                  <c:v>53.162260945716802</c:v>
                </c:pt>
                <c:pt idx="6660">
                  <c:v>47.887428219439599</c:v>
                </c:pt>
                <c:pt idx="6661">
                  <c:v>35.976723015744199</c:v>
                </c:pt>
                <c:pt idx="6662">
                  <c:v>22.029400607078902</c:v>
                </c:pt>
                <c:pt idx="6663">
                  <c:v>35.671231196768296</c:v>
                </c:pt>
                <c:pt idx="6664">
                  <c:v>21.229868612018599</c:v>
                </c:pt>
                <c:pt idx="6665">
                  <c:v>18.778186185648298</c:v>
                </c:pt>
                <c:pt idx="6666">
                  <c:v>16.341673607009199</c:v>
                </c:pt>
                <c:pt idx="6667">
                  <c:v>25.843496055754699</c:v>
                </c:pt>
                <c:pt idx="6668">
                  <c:v>33.690864144682998</c:v>
                </c:pt>
                <c:pt idx="6669">
                  <c:v>27.9364396382549</c:v>
                </c:pt>
                <c:pt idx="6670">
                  <c:v>38.962573271943299</c:v>
                </c:pt>
                <c:pt idx="6671">
                  <c:v>10.360912705315901</c:v>
                </c:pt>
                <c:pt idx="6672">
                  <c:v>23.420455660794701</c:v>
                </c:pt>
                <c:pt idx="6673">
                  <c:v>19.9806534447562</c:v>
                </c:pt>
                <c:pt idx="6674">
                  <c:v>13.098045442822</c:v>
                </c:pt>
                <c:pt idx="6675">
                  <c:v>26.200986141801799</c:v>
                </c:pt>
                <c:pt idx="6676">
                  <c:v>17.550721924740401</c:v>
                </c:pt>
                <c:pt idx="6677">
                  <c:v>18.453195016520699</c:v>
                </c:pt>
                <c:pt idx="6678">
                  <c:v>30.746246618170499</c:v>
                </c:pt>
                <c:pt idx="6679">
                  <c:v>44.023506843261899</c:v>
                </c:pt>
                <c:pt idx="6680">
                  <c:v>34.912912229246402</c:v>
                </c:pt>
                <c:pt idx="6681">
                  <c:v>30.718364925958198</c:v>
                </c:pt>
                <c:pt idx="6682">
                  <c:v>25.351032039081701</c:v>
                </c:pt>
                <c:pt idx="6683">
                  <c:v>36.106720016710902</c:v>
                </c:pt>
                <c:pt idx="6684">
                  <c:v>20.898354890474401</c:v>
                </c:pt>
                <c:pt idx="6685">
                  <c:v>15.684269962229701</c:v>
                </c:pt>
                <c:pt idx="6686">
                  <c:v>12.4870204005069</c:v>
                </c:pt>
                <c:pt idx="6687">
                  <c:v>11.3033872957793</c:v>
                </c:pt>
                <c:pt idx="6688">
                  <c:v>19.1497859148609</c:v>
                </c:pt>
                <c:pt idx="6689">
                  <c:v>28.326429307865901</c:v>
                </c:pt>
                <c:pt idx="6690">
                  <c:v>36.381970550777901</c:v>
                </c:pt>
                <c:pt idx="6691">
                  <c:v>28.696918960680701</c:v>
                </c:pt>
                <c:pt idx="6692">
                  <c:v>25.097522252042001</c:v>
                </c:pt>
                <c:pt idx="6693">
                  <c:v>19.1551762884915</c:v>
                </c:pt>
                <c:pt idx="6694">
                  <c:v>12.3375147483251</c:v>
                </c:pt>
                <c:pt idx="6695">
                  <c:v>27.0134643979431</c:v>
                </c:pt>
                <c:pt idx="6696">
                  <c:v>16.751190596369</c:v>
                </c:pt>
                <c:pt idx="6697">
                  <c:v>14.5792987872357</c:v>
                </c:pt>
                <c:pt idx="6698">
                  <c:v>12.116506045088199</c:v>
                </c:pt>
                <c:pt idx="6699">
                  <c:v>46.090451292226497</c:v>
                </c:pt>
                <c:pt idx="6700">
                  <c:v>23.8299719834657</c:v>
                </c:pt>
                <c:pt idx="6701">
                  <c:v>26.525977310929399</c:v>
                </c:pt>
                <c:pt idx="6702">
                  <c:v>29.004177859317601</c:v>
                </c:pt>
                <c:pt idx="6703">
                  <c:v>38.713149153115801</c:v>
                </c:pt>
                <c:pt idx="6704">
                  <c:v>20.969857941529401</c:v>
                </c:pt>
                <c:pt idx="6705">
                  <c:v>13.0843399425641</c:v>
                </c:pt>
                <c:pt idx="6706">
                  <c:v>10.6279464065861</c:v>
                </c:pt>
                <c:pt idx="6707">
                  <c:v>10.2569155045292</c:v>
                </c:pt>
                <c:pt idx="6708">
                  <c:v>38.176042377093097</c:v>
                </c:pt>
                <c:pt idx="6709">
                  <c:v>54.345228854673003</c:v>
                </c:pt>
                <c:pt idx="6710">
                  <c:v>50.4225287565922</c:v>
                </c:pt>
                <c:pt idx="6711">
                  <c:v>15.03428695733</c:v>
                </c:pt>
                <c:pt idx="6712">
                  <c:v>25.126435987222699</c:v>
                </c:pt>
                <c:pt idx="6713">
                  <c:v>37.165608232344603</c:v>
                </c:pt>
                <c:pt idx="6714">
                  <c:v>18.129245216563799</c:v>
                </c:pt>
                <c:pt idx="6715">
                  <c:v>29.691392484859701</c:v>
                </c:pt>
                <c:pt idx="6716">
                  <c:v>37.682022569845898</c:v>
                </c:pt>
                <c:pt idx="6717">
                  <c:v>15.7427673460402</c:v>
                </c:pt>
                <c:pt idx="6718">
                  <c:v>11.284472966225101</c:v>
                </c:pt>
                <c:pt idx="6719">
                  <c:v>43.536019756248201</c:v>
                </c:pt>
                <c:pt idx="6720">
                  <c:v>30.947755337814598</c:v>
                </c:pt>
                <c:pt idx="6721">
                  <c:v>27.760944153601098</c:v>
                </c:pt>
                <c:pt idx="6722">
                  <c:v>28.6531634874917</c:v>
                </c:pt>
                <c:pt idx="6723">
                  <c:v>34.195771035603897</c:v>
                </c:pt>
                <c:pt idx="6724">
                  <c:v>20.885354456953198</c:v>
                </c:pt>
                <c:pt idx="6725">
                  <c:v>18.4726950333168</c:v>
                </c:pt>
                <c:pt idx="6726">
                  <c:v>16.5626823102461</c:v>
                </c:pt>
                <c:pt idx="6727">
                  <c:v>35.742729480635496</c:v>
                </c:pt>
                <c:pt idx="6728">
                  <c:v>36.700483838800999</c:v>
                </c:pt>
                <c:pt idx="6729">
                  <c:v>26.174987008266299</c:v>
                </c:pt>
                <c:pt idx="6730">
                  <c:v>37.1555016787959</c:v>
                </c:pt>
                <c:pt idx="6731">
                  <c:v>9.2429426301986108</c:v>
                </c:pt>
                <c:pt idx="6732">
                  <c:v>24.284989823460599</c:v>
                </c:pt>
                <c:pt idx="6733">
                  <c:v>26.155487658114598</c:v>
                </c:pt>
                <c:pt idx="6734">
                  <c:v>29.0301787263599</c:v>
                </c:pt>
                <c:pt idx="6735">
                  <c:v>27.559449535411801</c:v>
                </c:pt>
                <c:pt idx="6736">
                  <c:v>20.150825296187499</c:v>
                </c:pt>
                <c:pt idx="6737">
                  <c:v>17.6927156940949</c:v>
                </c:pt>
                <c:pt idx="6738">
                  <c:v>24.792010064228901</c:v>
                </c:pt>
                <c:pt idx="6739">
                  <c:v>50.341336291065801</c:v>
                </c:pt>
                <c:pt idx="6740">
                  <c:v>43.564756739421398</c:v>
                </c:pt>
                <c:pt idx="6741">
                  <c:v>25.499004869831001</c:v>
                </c:pt>
                <c:pt idx="6742">
                  <c:v>18.096744132761</c:v>
                </c:pt>
                <c:pt idx="6743">
                  <c:v>36.0547210829953</c:v>
                </c:pt>
                <c:pt idx="6744">
                  <c:v>21.366373830679301</c:v>
                </c:pt>
                <c:pt idx="6745">
                  <c:v>16.2822533667694</c:v>
                </c:pt>
                <c:pt idx="6746">
                  <c:v>10.6929492408806</c:v>
                </c:pt>
                <c:pt idx="6747">
                  <c:v>33.3962930128748</c:v>
                </c:pt>
                <c:pt idx="6748">
                  <c:v>27.5546195213789</c:v>
                </c:pt>
                <c:pt idx="6749">
                  <c:v>30.893860410612</c:v>
                </c:pt>
                <c:pt idx="6750">
                  <c:v>40.730643564527398</c:v>
                </c:pt>
                <c:pt idx="6751">
                  <c:v>41.735567759311799</c:v>
                </c:pt>
                <c:pt idx="6752">
                  <c:v>41.484674042263698</c:v>
                </c:pt>
                <c:pt idx="6753">
                  <c:v>26.740471495886599</c:v>
                </c:pt>
                <c:pt idx="6754">
                  <c:v>15.4966407613139</c:v>
                </c:pt>
                <c:pt idx="6755">
                  <c:v>27.448952551241302</c:v>
                </c:pt>
                <c:pt idx="6756">
                  <c:v>20.579842935828999</c:v>
                </c:pt>
                <c:pt idx="6757">
                  <c:v>15.086285224400999</c:v>
                </c:pt>
                <c:pt idx="6758">
                  <c:v>23.017439554884302</c:v>
                </c:pt>
                <c:pt idx="6759">
                  <c:v>48.8593763465176</c:v>
                </c:pt>
                <c:pt idx="6760">
                  <c:v>34.477395039533199</c:v>
                </c:pt>
                <c:pt idx="6761">
                  <c:v>28.274430374150299</c:v>
                </c:pt>
                <c:pt idx="6762">
                  <c:v>29.946715289799101</c:v>
                </c:pt>
                <c:pt idx="6763">
                  <c:v>31.816834984279399</c:v>
                </c:pt>
                <c:pt idx="6764">
                  <c:v>41.920191231976901</c:v>
                </c:pt>
                <c:pt idx="6765">
                  <c:v>15.924762614077901</c:v>
                </c:pt>
                <c:pt idx="6766">
                  <c:v>30.180724426557202</c:v>
                </c:pt>
                <c:pt idx="6767">
                  <c:v>10.594906240424599</c:v>
                </c:pt>
                <c:pt idx="6768">
                  <c:v>15.152127272937401</c:v>
                </c:pt>
                <c:pt idx="6769">
                  <c:v>26.239984842105098</c:v>
                </c:pt>
                <c:pt idx="6770">
                  <c:v>41.692682311979503</c:v>
                </c:pt>
                <c:pt idx="6771">
                  <c:v>11.3748855796465</c:v>
                </c:pt>
                <c:pt idx="6772">
                  <c:v>21.925395805532101</c:v>
                </c:pt>
                <c:pt idx="6773">
                  <c:v>23.880548807576702</c:v>
                </c:pt>
                <c:pt idx="6774">
                  <c:v>19.6438050554192</c:v>
                </c:pt>
                <c:pt idx="6775">
                  <c:v>44.361497579157302</c:v>
                </c:pt>
                <c:pt idx="6776">
                  <c:v>34.600899824672801</c:v>
                </c:pt>
                <c:pt idx="6777">
                  <c:v>13.2728349939857</c:v>
                </c:pt>
                <c:pt idx="6778">
                  <c:v>33.151342153423002</c:v>
                </c:pt>
                <c:pt idx="6779">
                  <c:v>47.039425666073903</c:v>
                </c:pt>
                <c:pt idx="6780">
                  <c:v>27.964135844049899</c:v>
                </c:pt>
                <c:pt idx="6781">
                  <c:v>24.6280285632347</c:v>
                </c:pt>
                <c:pt idx="6782">
                  <c:v>20.137824862666399</c:v>
                </c:pt>
                <c:pt idx="6783">
                  <c:v>33.0258026934155</c:v>
                </c:pt>
                <c:pt idx="6784">
                  <c:v>23.225447824600099</c:v>
                </c:pt>
                <c:pt idx="6785">
                  <c:v>34.429765237357103</c:v>
                </c:pt>
                <c:pt idx="6786">
                  <c:v>17.6352254093166</c:v>
                </c:pt>
                <c:pt idx="6787">
                  <c:v>13.181836693322399</c:v>
                </c:pt>
                <c:pt idx="6788">
                  <c:v>15.1456263894879</c:v>
                </c:pt>
                <c:pt idx="6789">
                  <c:v>25.719999504816499</c:v>
                </c:pt>
                <c:pt idx="6790">
                  <c:v>41.029655535579899</c:v>
                </c:pt>
                <c:pt idx="6791">
                  <c:v>11.3813853630304</c:v>
                </c:pt>
                <c:pt idx="6792">
                  <c:v>20.7683498885742</c:v>
                </c:pt>
                <c:pt idx="6793">
                  <c:v>16.7372408702192</c:v>
                </c:pt>
                <c:pt idx="6794">
                  <c:v>12.441518883183001</c:v>
                </c:pt>
                <c:pt idx="6795">
                  <c:v>38.485656068035397</c:v>
                </c:pt>
                <c:pt idx="6796">
                  <c:v>33.6713628277124</c:v>
                </c:pt>
                <c:pt idx="6797">
                  <c:v>20.247146563428799</c:v>
                </c:pt>
                <c:pt idx="6798">
                  <c:v>16.965699082845401</c:v>
                </c:pt>
                <c:pt idx="6799">
                  <c:v>43.295526437755498</c:v>
                </c:pt>
                <c:pt idx="6800">
                  <c:v>43.928770211390599</c:v>
                </c:pt>
                <c:pt idx="6801">
                  <c:v>25.895494989470301</c:v>
                </c:pt>
                <c:pt idx="6802">
                  <c:v>18.174746733887702</c:v>
                </c:pt>
                <c:pt idx="6803">
                  <c:v>33.305295378856002</c:v>
                </c:pt>
                <c:pt idx="6804">
                  <c:v>18.525760439024701</c:v>
                </c:pt>
                <c:pt idx="6805">
                  <c:v>29.821389485826401</c:v>
                </c:pt>
                <c:pt idx="6806">
                  <c:v>19.0132800295113</c:v>
                </c:pt>
                <c:pt idx="6807">
                  <c:v>30.6663659922426</c:v>
                </c:pt>
                <c:pt idx="6808">
                  <c:v>25.045520517957499</c:v>
                </c:pt>
                <c:pt idx="6809">
                  <c:v>29.795389019001899</c:v>
                </c:pt>
                <c:pt idx="6810">
                  <c:v>33.827369363343699</c:v>
                </c:pt>
                <c:pt idx="6811">
                  <c:v>28.586422643154702</c:v>
                </c:pt>
                <c:pt idx="6812">
                  <c:v>20.404335083227199</c:v>
                </c:pt>
                <c:pt idx="6813">
                  <c:v>17.6927156940949</c:v>
                </c:pt>
                <c:pt idx="6814">
                  <c:v>14.6256057151985</c:v>
                </c:pt>
                <c:pt idx="6815">
                  <c:v>45.238973669137501</c:v>
                </c:pt>
                <c:pt idx="6816">
                  <c:v>35.621440522969898</c:v>
                </c:pt>
                <c:pt idx="6817">
                  <c:v>13.9098177654732</c:v>
                </c:pt>
                <c:pt idx="6818">
                  <c:v>11.687488405446601</c:v>
                </c:pt>
                <c:pt idx="6819">
                  <c:v>46.291945910415897</c:v>
                </c:pt>
                <c:pt idx="6820">
                  <c:v>27.1386029819474</c:v>
                </c:pt>
                <c:pt idx="6821">
                  <c:v>24.946520615622902</c:v>
                </c:pt>
                <c:pt idx="6822">
                  <c:v>32.943333883707197</c:v>
                </c:pt>
                <c:pt idx="6823">
                  <c:v>32.668312607368499</c:v>
                </c:pt>
                <c:pt idx="6824">
                  <c:v>30.772247485212802</c:v>
                </c:pt>
                <c:pt idx="6825">
                  <c:v>16.457748851423201</c:v>
                </c:pt>
                <c:pt idx="6826">
                  <c:v>14.092584607388</c:v>
                </c:pt>
                <c:pt idx="6827">
                  <c:v>12.882844657730301</c:v>
                </c:pt>
                <c:pt idx="6828">
                  <c:v>21.054361426105601</c:v>
                </c:pt>
                <c:pt idx="6829">
                  <c:v>45.1804756186825</c:v>
                </c:pt>
                <c:pt idx="6830">
                  <c:v>41.796685780148401</c:v>
                </c:pt>
                <c:pt idx="6831">
                  <c:v>18.7846859690322</c:v>
                </c:pt>
                <c:pt idx="6832">
                  <c:v>25.507038574713</c:v>
                </c:pt>
                <c:pt idx="6833">
                  <c:v>21.5149409171282</c:v>
                </c:pt>
                <c:pt idx="6834">
                  <c:v>36.391561671161398</c:v>
                </c:pt>
                <c:pt idx="6835">
                  <c:v>37.835673063135701</c:v>
                </c:pt>
                <c:pt idx="6836">
                  <c:v>23.8494726337474</c:v>
                </c:pt>
                <c:pt idx="6837">
                  <c:v>13.370331744744</c:v>
                </c:pt>
                <c:pt idx="6838">
                  <c:v>12.3375147483251</c:v>
                </c:pt>
                <c:pt idx="6839">
                  <c:v>45.498967004426198</c:v>
                </c:pt>
                <c:pt idx="6840">
                  <c:v>23.290449992205701</c:v>
                </c:pt>
                <c:pt idx="6841">
                  <c:v>21.6966075910576</c:v>
                </c:pt>
                <c:pt idx="6842">
                  <c:v>18.967778512187401</c:v>
                </c:pt>
                <c:pt idx="6843">
                  <c:v>32.362820788392497</c:v>
                </c:pt>
                <c:pt idx="6844">
                  <c:v>20.6253437864641</c:v>
                </c:pt>
                <c:pt idx="6845">
                  <c:v>17.881210745516501</c:v>
                </c:pt>
                <c:pt idx="6846">
                  <c:v>17.128205168548298</c:v>
                </c:pt>
                <c:pt idx="6847">
                  <c:v>10.5559075401213</c:v>
                </c:pt>
                <c:pt idx="6848">
                  <c:v>15.691647930819601</c:v>
                </c:pt>
                <c:pt idx="6849">
                  <c:v>21.787605225076501</c:v>
                </c:pt>
                <c:pt idx="6850">
                  <c:v>43.239743901326598</c:v>
                </c:pt>
                <c:pt idx="6851">
                  <c:v>14.306306551823599</c:v>
                </c:pt>
                <c:pt idx="6852">
                  <c:v>21.489878615818899</c:v>
                </c:pt>
                <c:pt idx="6853">
                  <c:v>15.4307757436803</c:v>
                </c:pt>
                <c:pt idx="6854">
                  <c:v>14.2030896256953</c:v>
                </c:pt>
                <c:pt idx="6855">
                  <c:v>25.4535063861438</c:v>
                </c:pt>
                <c:pt idx="6856">
                  <c:v>19.3772948348584</c:v>
                </c:pt>
                <c:pt idx="6857">
                  <c:v>18.589691134226801</c:v>
                </c:pt>
                <c:pt idx="6858">
                  <c:v>16.738189496158999</c:v>
                </c:pt>
                <c:pt idx="6859">
                  <c:v>44.595491114266103</c:v>
                </c:pt>
                <c:pt idx="6860">
                  <c:v>21.600383634126199</c:v>
                </c:pt>
                <c:pt idx="6861">
                  <c:v>19.064177987828199</c:v>
                </c:pt>
                <c:pt idx="6862">
                  <c:v>30.837250319507302</c:v>
                </c:pt>
                <c:pt idx="6863">
                  <c:v>42.255554429889301</c:v>
                </c:pt>
                <c:pt idx="6864">
                  <c:v>18.857274160568998</c:v>
                </c:pt>
                <c:pt idx="6865">
                  <c:v>13.792820331274401</c:v>
                </c:pt>
                <c:pt idx="6866">
                  <c:v>12.1620075624121</c:v>
                </c:pt>
                <c:pt idx="6867">
                  <c:v>9.6784314501412005</c:v>
                </c:pt>
                <c:pt idx="6868">
                  <c:v>16.556182760174401</c:v>
                </c:pt>
                <c:pt idx="6869">
                  <c:v>25.4535063861438</c:v>
                </c:pt>
                <c:pt idx="6870">
                  <c:v>35.939953144304098</c:v>
                </c:pt>
                <c:pt idx="6871">
                  <c:v>26.5584768944933</c:v>
                </c:pt>
                <c:pt idx="6872">
                  <c:v>18.577762839798101</c:v>
                </c:pt>
                <c:pt idx="6873">
                  <c:v>18.3621973825019</c:v>
                </c:pt>
                <c:pt idx="6874">
                  <c:v>12.9290384736696</c:v>
                </c:pt>
                <c:pt idx="6875">
                  <c:v>26.0059913069963</c:v>
                </c:pt>
                <c:pt idx="6876">
                  <c:v>21.749889286308001</c:v>
                </c:pt>
                <c:pt idx="6877">
                  <c:v>15.3397787763059</c:v>
                </c:pt>
                <c:pt idx="6878">
                  <c:v>11.030962512496499</c:v>
                </c:pt>
                <c:pt idx="6879">
                  <c:v>43.965008126162502</c:v>
                </c:pt>
                <c:pt idx="6880">
                  <c:v>22.848433252420801</c:v>
                </c:pt>
                <c:pt idx="6881">
                  <c:v>27.5269506184923</c:v>
                </c:pt>
                <c:pt idx="6882">
                  <c:v>33.853370230385899</c:v>
                </c:pt>
                <c:pt idx="6883">
                  <c:v>34.969249924797502</c:v>
                </c:pt>
                <c:pt idx="6884">
                  <c:v>22.2504093103157</c:v>
                </c:pt>
                <c:pt idx="6885">
                  <c:v>13.181836693322399</c:v>
                </c:pt>
                <c:pt idx="6886">
                  <c:v>9.9324192130726896</c:v>
                </c:pt>
                <c:pt idx="6887">
                  <c:v>15.7102690957652</c:v>
                </c:pt>
                <c:pt idx="6888">
                  <c:v>43.044735398443002</c:v>
                </c:pt>
                <c:pt idx="6889">
                  <c:v>24.972519082514001</c:v>
                </c:pt>
                <c:pt idx="6890">
                  <c:v>44.058776546668497</c:v>
                </c:pt>
                <c:pt idx="6891">
                  <c:v>9.5679337993262408</c:v>
                </c:pt>
                <c:pt idx="6892">
                  <c:v>20.911355990684399</c:v>
                </c:pt>
                <c:pt idx="6893">
                  <c:v>28.774917027931799</c:v>
                </c:pt>
                <c:pt idx="6894">
                  <c:v>34.756905693615103</c:v>
                </c:pt>
                <c:pt idx="6895">
                  <c:v>42.944536135092399</c:v>
                </c:pt>
                <c:pt idx="6896">
                  <c:v>30.7267459678888</c:v>
                </c:pt>
                <c:pt idx="6897">
                  <c:v>20.8321304012008</c:v>
                </c:pt>
                <c:pt idx="6898">
                  <c:v>14.443598979213901</c:v>
                </c:pt>
                <c:pt idx="6899">
                  <c:v>43.809012658304802</c:v>
                </c:pt>
                <c:pt idx="6900">
                  <c:v>30.427733996836299</c:v>
                </c:pt>
                <c:pt idx="6901">
                  <c:v>17.510719759412801</c:v>
                </c:pt>
                <c:pt idx="6902">
                  <c:v>26.92409516216</c:v>
                </c:pt>
                <c:pt idx="6903">
                  <c:v>33.506789330400899</c:v>
                </c:pt>
                <c:pt idx="6904">
                  <c:v>19.611303971616401</c:v>
                </c:pt>
                <c:pt idx="6905">
                  <c:v>18.960181453686001</c:v>
                </c:pt>
                <c:pt idx="6906">
                  <c:v>16.445678408555899</c:v>
                </c:pt>
                <c:pt idx="6907">
                  <c:v>12.2783608031623</c:v>
                </c:pt>
                <c:pt idx="6908">
                  <c:v>14.508601146819499</c:v>
                </c:pt>
                <c:pt idx="6909">
                  <c:v>21.547111906583801</c:v>
                </c:pt>
                <c:pt idx="6910">
                  <c:v>43.109738232737598</c:v>
                </c:pt>
                <c:pt idx="6911">
                  <c:v>13.1558375597869</c:v>
                </c:pt>
                <c:pt idx="6912">
                  <c:v>21.093362726669</c:v>
                </c:pt>
                <c:pt idx="6913">
                  <c:v>18.953681670302199</c:v>
                </c:pt>
                <c:pt idx="6914">
                  <c:v>12.0970053948065</c:v>
                </c:pt>
                <c:pt idx="6915">
                  <c:v>31.543842082222799</c:v>
                </c:pt>
                <c:pt idx="6916">
                  <c:v>50.929549664049397</c:v>
                </c:pt>
                <c:pt idx="6917">
                  <c:v>31.257850280042899</c:v>
                </c:pt>
                <c:pt idx="6918">
                  <c:v>16.764190363201301</c:v>
                </c:pt>
                <c:pt idx="6919">
                  <c:v>43.744014157821397</c:v>
                </c:pt>
                <c:pt idx="6920">
                  <c:v>33.086339985817297</c:v>
                </c:pt>
                <c:pt idx="6921">
                  <c:v>23.0485712012837</c:v>
                </c:pt>
                <c:pt idx="6922">
                  <c:v>23.641464364031599</c:v>
                </c:pt>
                <c:pt idx="6923">
                  <c:v>47.0134258658939</c:v>
                </c:pt>
                <c:pt idx="6924">
                  <c:v>24.512499410146901</c:v>
                </c:pt>
                <c:pt idx="6925">
                  <c:v>15.4177761769126</c:v>
                </c:pt>
                <c:pt idx="6926">
                  <c:v>10.361436186025299</c:v>
                </c:pt>
                <c:pt idx="6927">
                  <c:v>10.8419000089457</c:v>
                </c:pt>
                <c:pt idx="6928">
                  <c:v>14.528101797101201</c:v>
                </c:pt>
                <c:pt idx="6929">
                  <c:v>26.9029674137726</c:v>
                </c:pt>
                <c:pt idx="6930">
                  <c:v>38.351549563006003</c:v>
                </c:pt>
                <c:pt idx="6931">
                  <c:v>27.195459665980799</c:v>
                </c:pt>
                <c:pt idx="6932">
                  <c:v>34.776406343896802</c:v>
                </c:pt>
                <c:pt idx="6933">
                  <c:v>23.386562603823599</c:v>
                </c:pt>
                <c:pt idx="6934">
                  <c:v>14.3330939609066</c:v>
                </c:pt>
                <c:pt idx="6935">
                  <c:v>26.298483559204499</c:v>
                </c:pt>
                <c:pt idx="6936">
                  <c:v>33.755866312288603</c:v>
                </c:pt>
                <c:pt idx="6937">
                  <c:v>17.484721292521701</c:v>
                </c:pt>
                <c:pt idx="6938">
                  <c:v>10.393937269828101</c:v>
                </c:pt>
                <c:pt idx="6939">
                  <c:v>50.627329426534601</c:v>
                </c:pt>
                <c:pt idx="6940">
                  <c:v>41.640679911206</c:v>
                </c:pt>
                <c:pt idx="6941">
                  <c:v>23.022571401103701</c:v>
                </c:pt>
                <c:pt idx="6942">
                  <c:v>24.148484604799901</c:v>
                </c:pt>
                <c:pt idx="6943">
                  <c:v>36.015722382691997</c:v>
                </c:pt>
                <c:pt idx="6944">
                  <c:v>38.839068486803797</c:v>
                </c:pt>
                <c:pt idx="6945">
                  <c:v>15.788266496371801</c:v>
                </c:pt>
                <c:pt idx="6946">
                  <c:v>10.263932267928</c:v>
                </c:pt>
                <c:pt idx="6947">
                  <c:v>10.8354002255618</c:v>
                </c:pt>
                <c:pt idx="6948">
                  <c:v>15.418637493498199</c:v>
                </c:pt>
                <c:pt idx="6949">
                  <c:v>19.571164424993501</c:v>
                </c:pt>
                <c:pt idx="6950">
                  <c:v>42.2582045035928</c:v>
                </c:pt>
                <c:pt idx="6951">
                  <c:v>31.374847047597299</c:v>
                </c:pt>
                <c:pt idx="6952">
                  <c:v>21.814891453913599</c:v>
                </c:pt>
                <c:pt idx="6953">
                  <c:v>21.976100276498101</c:v>
                </c:pt>
                <c:pt idx="6954">
                  <c:v>21.895554680170999</c:v>
                </c:pt>
                <c:pt idx="6955">
                  <c:v>27.8199429740169</c:v>
                </c:pt>
                <c:pt idx="6956">
                  <c:v>20.3653337826638</c:v>
                </c:pt>
                <c:pt idx="6957">
                  <c:v>12.720349406488699</c:v>
                </c:pt>
                <c:pt idx="6958">
                  <c:v>10.8554559932725</c:v>
                </c:pt>
                <c:pt idx="6959">
                  <c:v>41.8265660599751</c:v>
                </c:pt>
                <c:pt idx="6960">
                  <c:v>23.264449125163399</c:v>
                </c:pt>
                <c:pt idx="6961">
                  <c:v>22.249092511910199</c:v>
                </c:pt>
                <c:pt idx="6962">
                  <c:v>17.752229977695599</c:v>
                </c:pt>
                <c:pt idx="6963">
                  <c:v>40.793093835492698</c:v>
                </c:pt>
                <c:pt idx="6964">
                  <c:v>40.919151183961397</c:v>
                </c:pt>
                <c:pt idx="6965">
                  <c:v>21.5991101736549</c:v>
                </c:pt>
                <c:pt idx="6966">
                  <c:v>17.557222141501001</c:v>
                </c:pt>
                <c:pt idx="6967">
                  <c:v>14.5013013866291</c:v>
                </c:pt>
                <c:pt idx="6968">
                  <c:v>36.401471867748498</c:v>
                </c:pt>
                <c:pt idx="6969">
                  <c:v>34.969250591441899</c:v>
                </c:pt>
                <c:pt idx="6970">
                  <c:v>44.6828006891269</c:v>
                </c:pt>
                <c:pt idx="6971">
                  <c:v>10.815900208765701</c:v>
                </c:pt>
                <c:pt idx="6972">
                  <c:v>20.7553494550531</c:v>
                </c:pt>
                <c:pt idx="6973">
                  <c:v>18.797685535799999</c:v>
                </c:pt>
                <c:pt idx="6974">
                  <c:v>14.5411028973112</c:v>
                </c:pt>
                <c:pt idx="6975">
                  <c:v>25.4665059529116</c:v>
                </c:pt>
                <c:pt idx="6976">
                  <c:v>21.684886452013501</c:v>
                </c:pt>
                <c:pt idx="6977">
                  <c:v>18.2906990986347</c:v>
                </c:pt>
                <c:pt idx="6978">
                  <c:v>17.401216272558599</c:v>
                </c:pt>
                <c:pt idx="6979">
                  <c:v>41.657570358705101</c:v>
                </c:pt>
                <c:pt idx="6980">
                  <c:v>24.857012898523401</c:v>
                </c:pt>
                <c:pt idx="6981">
                  <c:v>22.0540976771047</c:v>
                </c:pt>
                <c:pt idx="6982">
                  <c:v>18.0447417319876</c:v>
                </c:pt>
                <c:pt idx="6983">
                  <c:v>33.142799460969897</c:v>
                </c:pt>
                <c:pt idx="6984">
                  <c:v>23.426955877555301</c:v>
                </c:pt>
                <c:pt idx="6985">
                  <c:v>16.373251000788301</c:v>
                </c:pt>
                <c:pt idx="6986">
                  <c:v>29.121181761007701</c:v>
                </c:pt>
                <c:pt idx="6987">
                  <c:v>17.120730756446299</c:v>
                </c:pt>
                <c:pt idx="6988">
                  <c:v>15.665647730466301</c:v>
                </c:pt>
                <c:pt idx="6989">
                  <c:v>27.663446736198399</c:v>
                </c:pt>
                <c:pt idx="6990">
                  <c:v>36.355969683735701</c:v>
                </c:pt>
                <c:pt idx="6991">
                  <c:v>30.334875039731099</c:v>
                </c:pt>
                <c:pt idx="6992">
                  <c:v>20.631844669913502</c:v>
                </c:pt>
                <c:pt idx="6993">
                  <c:v>16.4837479849588</c:v>
                </c:pt>
                <c:pt idx="6994">
                  <c:v>29.127682644457199</c:v>
                </c:pt>
                <c:pt idx="6995">
                  <c:v>29.411899799419299</c:v>
                </c:pt>
                <c:pt idx="6996">
                  <c:v>19.890815292387199</c:v>
                </c:pt>
                <c:pt idx="6997">
                  <c:v>29.288403248481</c:v>
                </c:pt>
                <c:pt idx="6998">
                  <c:v>29.680203735860498</c:v>
                </c:pt>
                <c:pt idx="6999">
                  <c:v>53.513251248380001</c:v>
                </c:pt>
                <c:pt idx="7000">
                  <c:v>53.315144549020197</c:v>
                </c:pt>
                <c:pt idx="7001">
                  <c:v>32.122326803255397</c:v>
                </c:pt>
                <c:pt idx="7002">
                  <c:v>25.9360555476656</c:v>
                </c:pt>
                <c:pt idx="7003">
                  <c:v>31.680338866573301</c:v>
                </c:pt>
                <c:pt idx="7004">
                  <c:v>22.627423882494998</c:v>
                </c:pt>
                <c:pt idx="7005">
                  <c:v>18.141203414160799</c:v>
                </c:pt>
                <c:pt idx="7006">
                  <c:v>28.341151082918099</c:v>
                </c:pt>
                <c:pt idx="7007">
                  <c:v>22.0540976771047</c:v>
                </c:pt>
                <c:pt idx="7008">
                  <c:v>16.822693647424099</c:v>
                </c:pt>
                <c:pt idx="7009">
                  <c:v>20.949127168755201</c:v>
                </c:pt>
                <c:pt idx="7010">
                  <c:v>42.849728228937302</c:v>
                </c:pt>
                <c:pt idx="7011">
                  <c:v>12.3238599534939</c:v>
                </c:pt>
                <c:pt idx="7012">
                  <c:v>23.173445423826699</c:v>
                </c:pt>
                <c:pt idx="7013">
                  <c:v>22.405088646412299</c:v>
                </c:pt>
                <c:pt idx="7014">
                  <c:v>22.1529053922184</c:v>
                </c:pt>
                <c:pt idx="7015">
                  <c:v>24.621528779850799</c:v>
                </c:pt>
                <c:pt idx="7016">
                  <c:v>23.199446290868899</c:v>
                </c:pt>
                <c:pt idx="7017">
                  <c:v>13.7993201146583</c:v>
                </c:pt>
                <c:pt idx="7018">
                  <c:v>9.8544166119459398</c:v>
                </c:pt>
                <c:pt idx="7019">
                  <c:v>44.296499078674003</c:v>
                </c:pt>
                <c:pt idx="7020">
                  <c:v>40.282125941293003</c:v>
                </c:pt>
                <c:pt idx="7021">
                  <c:v>21.319617488214501</c:v>
                </c:pt>
                <c:pt idx="7022">
                  <c:v>18.8182728600056</c:v>
                </c:pt>
                <c:pt idx="7023">
                  <c:v>32.1613255035587</c:v>
                </c:pt>
                <c:pt idx="7024">
                  <c:v>30.167723993035999</c:v>
                </c:pt>
                <c:pt idx="7025">
                  <c:v>33.714784398618598</c:v>
                </c:pt>
                <c:pt idx="7026">
                  <c:v>16.484679709119298</c:v>
                </c:pt>
                <c:pt idx="7027">
                  <c:v>22.684580665208301</c:v>
                </c:pt>
                <c:pt idx="7028">
                  <c:v>24.8310113647923</c:v>
                </c:pt>
                <c:pt idx="7029">
                  <c:v>21.2741190045273</c:v>
                </c:pt>
                <c:pt idx="7030">
                  <c:v>42.875729095979501</c:v>
                </c:pt>
                <c:pt idx="7031">
                  <c:v>11.706376532158099</c:v>
                </c:pt>
                <c:pt idx="7032">
                  <c:v>33.300848472293701</c:v>
                </c:pt>
                <c:pt idx="7033">
                  <c:v>22.9770729174165</c:v>
                </c:pt>
                <c:pt idx="7034">
                  <c:v>22.003399073347701</c:v>
                </c:pt>
                <c:pt idx="7035">
                  <c:v>24.030045158695</c:v>
                </c:pt>
                <c:pt idx="7036">
                  <c:v>24.310990690502798</c:v>
                </c:pt>
                <c:pt idx="7037">
                  <c:v>20.845130634613</c:v>
                </c:pt>
                <c:pt idx="7038">
                  <c:v>16.777191463411299</c:v>
                </c:pt>
                <c:pt idx="7039">
                  <c:v>40.546100066971697</c:v>
                </c:pt>
                <c:pt idx="7040">
                  <c:v>35.1274207157227</c:v>
                </c:pt>
                <c:pt idx="7041">
                  <c:v>44.088505343745197</c:v>
                </c:pt>
                <c:pt idx="7042">
                  <c:v>50.4290289733528</c:v>
                </c:pt>
                <c:pt idx="7043">
                  <c:v>41.163583488307601</c:v>
                </c:pt>
                <c:pt idx="7044">
                  <c:v>35.257426384311799</c:v>
                </c:pt>
                <c:pt idx="7045">
                  <c:v>21.105123303257301</c:v>
                </c:pt>
                <c:pt idx="7046">
                  <c:v>22.159405608979</c:v>
                </c:pt>
                <c:pt idx="7047">
                  <c:v>30.4388722405177</c:v>
                </c:pt>
                <c:pt idx="7048">
                  <c:v>15.366635092724801</c:v>
                </c:pt>
                <c:pt idx="7049">
                  <c:v>23.640055489083998</c:v>
                </c:pt>
                <c:pt idx="7050">
                  <c:v>36.7199838223938</c:v>
                </c:pt>
                <c:pt idx="7051">
                  <c:v>29.3339023988127</c:v>
                </c:pt>
                <c:pt idx="7052">
                  <c:v>19.286291133521601</c:v>
                </c:pt>
                <c:pt idx="7053">
                  <c:v>26.9419661140759</c:v>
                </c:pt>
                <c:pt idx="7054">
                  <c:v>16.484679709119298</c:v>
                </c:pt>
                <c:pt idx="7055">
                  <c:v>23.536058288297401</c:v>
                </c:pt>
                <c:pt idx="7056">
                  <c:v>20.566841835619002</c:v>
                </c:pt>
                <c:pt idx="7057">
                  <c:v>13.2273358436541</c:v>
                </c:pt>
                <c:pt idx="7058">
                  <c:v>9.8154146446936803</c:v>
                </c:pt>
                <c:pt idx="7059">
                  <c:v>42.223054846325397</c:v>
                </c:pt>
                <c:pt idx="7060">
                  <c:v>32.865331282580399</c:v>
                </c:pt>
                <c:pt idx="7061">
                  <c:v>24.140541476220999</c:v>
                </c:pt>
                <c:pt idx="7062">
                  <c:v>24.6230037617654</c:v>
                </c:pt>
                <c:pt idx="7063">
                  <c:v>34.9887492749491</c:v>
                </c:pt>
                <c:pt idx="7064">
                  <c:v>29.420194398749199</c:v>
                </c:pt>
                <c:pt idx="7065">
                  <c:v>11.4528829802532</c:v>
                </c:pt>
                <c:pt idx="7066">
                  <c:v>11.9344993091036</c:v>
                </c:pt>
                <c:pt idx="7067">
                  <c:v>12.2263625360912</c:v>
                </c:pt>
                <c:pt idx="7068">
                  <c:v>14.437098095764499</c:v>
                </c:pt>
                <c:pt idx="7069">
                  <c:v>18.908182519970499</c:v>
                </c:pt>
                <c:pt idx="7070">
                  <c:v>43.077237148934699</c:v>
                </c:pt>
                <c:pt idx="7071">
                  <c:v>23.2760649530086</c:v>
                </c:pt>
                <c:pt idx="7072">
                  <c:v>23.1409443400239</c:v>
                </c:pt>
                <c:pt idx="7073">
                  <c:v>22.762578732459399</c:v>
                </c:pt>
                <c:pt idx="7074">
                  <c:v>18.447757837897999</c:v>
                </c:pt>
                <c:pt idx="7075">
                  <c:v>22.937454405668699</c:v>
                </c:pt>
                <c:pt idx="7076">
                  <c:v>23.5384808196522</c:v>
                </c:pt>
                <c:pt idx="7077">
                  <c:v>14.559800103728501</c:v>
                </c:pt>
                <c:pt idx="7078">
                  <c:v>14.820613551393199</c:v>
                </c:pt>
                <c:pt idx="7079">
                  <c:v>44.803485515839299</c:v>
                </c:pt>
                <c:pt idx="7080">
                  <c:v>30.037718324446999</c:v>
                </c:pt>
                <c:pt idx="7081">
                  <c:v>18.7001881183973</c:v>
                </c:pt>
                <c:pt idx="7082">
                  <c:v>34.821909194598597</c:v>
                </c:pt>
                <c:pt idx="7083">
                  <c:v>42.034559794903899</c:v>
                </c:pt>
                <c:pt idx="7084">
                  <c:v>22.2244084432735</c:v>
                </c:pt>
                <c:pt idx="7085">
                  <c:v>10.854898909069</c:v>
                </c:pt>
                <c:pt idx="7086">
                  <c:v>11.9539999593853</c:v>
                </c:pt>
                <c:pt idx="7087">
                  <c:v>12.0183681345179</c:v>
                </c:pt>
                <c:pt idx="7088">
                  <c:v>15.808652499198599</c:v>
                </c:pt>
                <c:pt idx="7089">
                  <c:v>19.896156260765601</c:v>
                </c:pt>
                <c:pt idx="7090">
                  <c:v>48.303444758871201</c:v>
                </c:pt>
                <c:pt idx="7091">
                  <c:v>43.412523205309903</c:v>
                </c:pt>
                <c:pt idx="7092">
                  <c:v>44.097777180542998</c:v>
                </c:pt>
                <c:pt idx="7093">
                  <c:v>18.8431846861316</c:v>
                </c:pt>
                <c:pt idx="7094">
                  <c:v>29.3616917812152</c:v>
                </c:pt>
                <c:pt idx="7095">
                  <c:v>26.480478827242202</c:v>
                </c:pt>
                <c:pt idx="7096">
                  <c:v>44.741303306660903</c:v>
                </c:pt>
                <c:pt idx="7097">
                  <c:v>18.453194349876298</c:v>
                </c:pt>
                <c:pt idx="7098">
                  <c:v>17.284211704179601</c:v>
                </c:pt>
                <c:pt idx="7099">
                  <c:v>39.499628275721598</c:v>
                </c:pt>
                <c:pt idx="7100">
                  <c:v>47.893928436200198</c:v>
                </c:pt>
                <c:pt idx="7101">
                  <c:v>29.509397883466502</c:v>
                </c:pt>
                <c:pt idx="7102">
                  <c:v>27.366111901944802</c:v>
                </c:pt>
                <c:pt idx="7103">
                  <c:v>32.310821854676902</c:v>
                </c:pt>
                <c:pt idx="7104">
                  <c:v>32.055759511752598</c:v>
                </c:pt>
                <c:pt idx="7105">
                  <c:v>100</c:v>
                </c:pt>
                <c:pt idx="7106">
                  <c:v>14.988453023938099</c:v>
                </c:pt>
                <c:pt idx="7107">
                  <c:v>0</c:v>
                </c:pt>
                <c:pt idx="7108">
                  <c:v>11.6857711542308</c:v>
                </c:pt>
                <c:pt idx="7109">
                  <c:v>0</c:v>
                </c:pt>
                <c:pt idx="7110">
                  <c:v>11.8938140961525</c:v>
                </c:pt>
                <c:pt idx="7111">
                  <c:v>0</c:v>
                </c:pt>
                <c:pt idx="7112">
                  <c:v>18.193614722944499</c:v>
                </c:pt>
                <c:pt idx="7113">
                  <c:v>100</c:v>
                </c:pt>
                <c:pt idx="7114">
                  <c:v>28.407222111088799</c:v>
                </c:pt>
                <c:pt idx="7115">
                  <c:v>100</c:v>
                </c:pt>
                <c:pt idx="7116">
                  <c:v>38.315267720210699</c:v>
                </c:pt>
                <c:pt idx="7117">
                  <c:v>34.986997399479797</c:v>
                </c:pt>
                <c:pt idx="7118">
                  <c:v>25.631149563245899</c:v>
                </c:pt>
                <c:pt idx="7119">
                  <c:v>0</c:v>
                </c:pt>
                <c:pt idx="7120">
                  <c:v>20.118011602320401</c:v>
                </c:pt>
                <c:pt idx="7121">
                  <c:v>67.493498699739902</c:v>
                </c:pt>
                <c:pt idx="7122">
                  <c:v>17.179405214376199</c:v>
                </c:pt>
                <c:pt idx="7123">
                  <c:v>100</c:v>
                </c:pt>
                <c:pt idx="7124">
                  <c:v>15.0274608254984</c:v>
                </c:pt>
                <c:pt idx="7125">
                  <c:v>0</c:v>
                </c:pt>
                <c:pt idx="7126">
                  <c:v>23.1606394612255</c:v>
                </c:pt>
                <c:pt idx="7127">
                  <c:v>100</c:v>
                </c:pt>
                <c:pt idx="7128">
                  <c:v>22.8290711475628</c:v>
                </c:pt>
                <c:pt idx="7129">
                  <c:v>0</c:v>
                </c:pt>
                <c:pt idx="7130">
                  <c:v>13.3241094885643</c:v>
                </c:pt>
                <c:pt idx="7131">
                  <c:v>100</c:v>
                </c:pt>
                <c:pt idx="7132">
                  <c:v>27.158964459558501</c:v>
                </c:pt>
                <c:pt idx="7133">
                  <c:v>100</c:v>
                </c:pt>
                <c:pt idx="7134">
                  <c:v>41.097842235113603</c:v>
                </c:pt>
                <c:pt idx="7135">
                  <c:v>0</c:v>
                </c:pt>
                <c:pt idx="7136">
                  <c:v>27.269487897579499</c:v>
                </c:pt>
                <c:pt idx="7137">
                  <c:v>0</c:v>
                </c:pt>
                <c:pt idx="7138">
                  <c:v>30.96225045009</c:v>
                </c:pt>
                <c:pt idx="7139">
                  <c:v>34.986997399479797</c:v>
                </c:pt>
                <c:pt idx="7140">
                  <c:v>39.010910848836403</c:v>
                </c:pt>
                <c:pt idx="7141">
                  <c:v>100</c:v>
                </c:pt>
                <c:pt idx="7142">
                  <c:v>33.426258585050299</c:v>
                </c:pt>
                <c:pt idx="7143">
                  <c:v>0</c:v>
                </c:pt>
                <c:pt idx="7144">
                  <c:v>41.6237595770124</c:v>
                </c:pt>
                <c:pt idx="7145">
                  <c:v>100</c:v>
                </c:pt>
                <c:pt idx="7146">
                  <c:v>16.168962666666602</c:v>
                </c:pt>
                <c:pt idx="7147">
                  <c:v>12.7954406666666</c:v>
                </c:pt>
                <c:pt idx="7148">
                  <c:v>14.446451999999899</c:v>
                </c:pt>
                <c:pt idx="7149">
                  <c:v>15.096455333333299</c:v>
                </c:pt>
                <c:pt idx="7150">
                  <c:v>19.236982666666599</c:v>
                </c:pt>
                <c:pt idx="7151">
                  <c:v>42.669632</c:v>
                </c:pt>
                <c:pt idx="7152">
                  <c:v>11.4044319999999</c:v>
                </c:pt>
                <c:pt idx="7153">
                  <c:v>20.0299879999999</c:v>
                </c:pt>
                <c:pt idx="7154">
                  <c:v>23.026506000000001</c:v>
                </c:pt>
                <c:pt idx="7155">
                  <c:v>19.548984666666598</c:v>
                </c:pt>
                <c:pt idx="7156">
                  <c:v>24.216013999999898</c:v>
                </c:pt>
                <c:pt idx="7157">
                  <c:v>24.196514000000001</c:v>
                </c:pt>
                <c:pt idx="7158">
                  <c:v>18.183976000000001</c:v>
                </c:pt>
                <c:pt idx="7159">
                  <c:v>10.3319246666666</c:v>
                </c:pt>
                <c:pt idx="7160">
                  <c:v>44.008641333333301</c:v>
                </c:pt>
                <c:pt idx="7161">
                  <c:v>54.272206666666598</c:v>
                </c:pt>
                <c:pt idx="7162">
                  <c:v>40.245117333333297</c:v>
                </c:pt>
                <c:pt idx="7163">
                  <c:v>35.545586666666601</c:v>
                </c:pt>
                <c:pt idx="7164">
                  <c:v>34.226078666666602</c:v>
                </c:pt>
                <c:pt idx="7165">
                  <c:v>43.075473682542501</c:v>
                </c:pt>
                <c:pt idx="7166">
                  <c:v>18.413136019731301</c:v>
                </c:pt>
                <c:pt idx="7167">
                  <c:v>18.012239981495899</c:v>
                </c:pt>
                <c:pt idx="7168">
                  <c:v>10.3284137883964</c:v>
                </c:pt>
                <c:pt idx="7169">
                  <c:v>17.245209736927301</c:v>
                </c:pt>
                <c:pt idx="7170">
                  <c:v>16.1002587653762</c:v>
                </c:pt>
                <c:pt idx="7171">
                  <c:v>46.314365096361399</c:v>
                </c:pt>
                <c:pt idx="7172">
                  <c:v>29.6718931347081</c:v>
                </c:pt>
                <c:pt idx="7173">
                  <c:v>17.596224108753201</c:v>
                </c:pt>
                <c:pt idx="7174">
                  <c:v>17.757713527933799</c:v>
                </c:pt>
                <c:pt idx="7175">
                  <c:v>16.712188629116799</c:v>
                </c:pt>
                <c:pt idx="7176">
                  <c:v>24.647528580030801</c:v>
                </c:pt>
                <c:pt idx="7177">
                  <c:v>23.316450859247901</c:v>
                </c:pt>
                <c:pt idx="7178">
                  <c:v>16.704741953299798</c:v>
                </c:pt>
                <c:pt idx="7179">
                  <c:v>15.9061570839848</c:v>
                </c:pt>
                <c:pt idx="7180">
                  <c:v>39.376131724783299</c:v>
                </c:pt>
                <c:pt idx="7181">
                  <c:v>28.542659135873301</c:v>
                </c:pt>
                <c:pt idx="7182">
                  <c:v>27.039463531478699</c:v>
                </c:pt>
                <c:pt idx="7183">
                  <c:v>32.995336284480601</c:v>
                </c:pt>
                <c:pt idx="7184">
                  <c:v>32.505816689482401</c:v>
                </c:pt>
                <c:pt idx="7185">
                  <c:v>28.510158052070501</c:v>
                </c:pt>
                <c:pt idx="7186">
                  <c:v>26.3179829093562</c:v>
                </c:pt>
                <c:pt idx="7187">
                  <c:v>12.903037606627301</c:v>
                </c:pt>
                <c:pt idx="7188">
                  <c:v>9.6394320831934408</c:v>
                </c:pt>
                <c:pt idx="7189">
                  <c:v>17.830233245511199</c:v>
                </c:pt>
                <c:pt idx="7190">
                  <c:v>24.751525114172999</c:v>
                </c:pt>
                <c:pt idx="7191">
                  <c:v>35.2314255172695</c:v>
                </c:pt>
                <c:pt idx="7192">
                  <c:v>28.950411845941201</c:v>
                </c:pt>
                <c:pt idx="7193">
                  <c:v>17.173707352561099</c:v>
                </c:pt>
                <c:pt idx="7194">
                  <c:v>26.226985941981798</c:v>
                </c:pt>
                <c:pt idx="7195">
                  <c:v>17.5962234420643</c:v>
                </c:pt>
                <c:pt idx="7196">
                  <c:v>23.523058721529601</c:v>
                </c:pt>
                <c:pt idx="7197">
                  <c:v>24.466997226134101</c:v>
                </c:pt>
                <c:pt idx="7198">
                  <c:v>14.7417947051217</c:v>
                </c:pt>
                <c:pt idx="7199">
                  <c:v>11.609485804319901</c:v>
                </c:pt>
                <c:pt idx="7200">
                  <c:v>40.591599217303397</c:v>
                </c:pt>
                <c:pt idx="7201">
                  <c:v>36.225964681835499</c:v>
                </c:pt>
                <c:pt idx="7202">
                  <c:v>21.0466245861579</c:v>
                </c:pt>
                <c:pt idx="7203">
                  <c:v>32.215305606390899</c:v>
                </c:pt>
                <c:pt idx="7204">
                  <c:v>33.623786097955303</c:v>
                </c:pt>
                <c:pt idx="7205">
                  <c:v>30.9542548878863</c:v>
                </c:pt>
                <c:pt idx="7206">
                  <c:v>15.014787607178301</c:v>
                </c:pt>
                <c:pt idx="7207">
                  <c:v>15.9061570839848</c:v>
                </c:pt>
                <c:pt idx="7208">
                  <c:v>11.797374166176899</c:v>
                </c:pt>
                <c:pt idx="7209">
                  <c:v>16.309172523206399</c:v>
                </c:pt>
                <c:pt idx="7210">
                  <c:v>15.3527783430737</c:v>
                </c:pt>
                <c:pt idx="7211">
                  <c:v>45.248323547429202</c:v>
                </c:pt>
                <c:pt idx="7212">
                  <c:v>20.513639015456999</c:v>
                </c:pt>
                <c:pt idx="7213">
                  <c:v>16.920196898832501</c:v>
                </c:pt>
                <c:pt idx="7214">
                  <c:v>24.452533745225299</c:v>
                </c:pt>
                <c:pt idx="7215">
                  <c:v>22.640424316016102</c:v>
                </c:pt>
                <c:pt idx="7216">
                  <c:v>39.691811735670697</c:v>
                </c:pt>
                <c:pt idx="7217">
                  <c:v>40.187731176845602</c:v>
                </c:pt>
                <c:pt idx="7218">
                  <c:v>12.4408567210483</c:v>
                </c:pt>
                <c:pt idx="7219">
                  <c:v>16.068663169687799</c:v>
                </c:pt>
                <c:pt idx="7220">
                  <c:v>40.7735944853411</c:v>
                </c:pt>
                <c:pt idx="7221">
                  <c:v>27.034598847089502</c:v>
                </c:pt>
                <c:pt idx="7222">
                  <c:v>16.678742819764199</c:v>
                </c:pt>
                <c:pt idx="7223">
                  <c:v>45.124818095600702</c:v>
                </c:pt>
                <c:pt idx="7224">
                  <c:v>29.8278892692102</c:v>
                </c:pt>
                <c:pt idx="7225">
                  <c:v>26.040059015834601</c:v>
                </c:pt>
                <c:pt idx="7226">
                  <c:v>19.759660143059602</c:v>
                </c:pt>
                <c:pt idx="7227">
                  <c:v>16.6666871117928</c:v>
                </c:pt>
                <c:pt idx="7228">
                  <c:v>10.3219133383681</c:v>
                </c:pt>
                <c:pt idx="7229">
                  <c:v>16.198668838276799</c:v>
                </c:pt>
                <c:pt idx="7230">
                  <c:v>24.004045358515</c:v>
                </c:pt>
                <c:pt idx="7231">
                  <c:v>44.240783282653098</c:v>
                </c:pt>
                <c:pt idx="7232">
                  <c:v>17.088231172882399</c:v>
                </c:pt>
                <c:pt idx="7233">
                  <c:v>15.6331459799746</c:v>
                </c:pt>
                <c:pt idx="7234">
                  <c:v>19.824657976898401</c:v>
                </c:pt>
                <c:pt idx="7235">
                  <c:v>15.919157517505999</c:v>
                </c:pt>
                <c:pt idx="7236">
                  <c:v>23.211067119169801</c:v>
                </c:pt>
                <c:pt idx="7237">
                  <c:v>24.4994983099369</c:v>
                </c:pt>
                <c:pt idx="7238">
                  <c:v>21.859102842299201</c:v>
                </c:pt>
                <c:pt idx="7239">
                  <c:v>31.513277529427999</c:v>
                </c:pt>
                <c:pt idx="7240">
                  <c:v>37.068693957325998</c:v>
                </c:pt>
                <c:pt idx="7241">
                  <c:v>34.587899391151701</c:v>
                </c:pt>
                <c:pt idx="7242">
                  <c:v>17.9332090125876</c:v>
                </c:pt>
                <c:pt idx="7243">
                  <c:v>23.504958478681999</c:v>
                </c:pt>
                <c:pt idx="7244">
                  <c:v>29.1194075472111</c:v>
                </c:pt>
                <c:pt idx="7245">
                  <c:v>25.071521384999699</c:v>
                </c:pt>
                <c:pt idx="7246">
                  <c:v>12.3953582373611</c:v>
                </c:pt>
                <c:pt idx="7247">
                  <c:v>10.4849409711649</c:v>
                </c:pt>
                <c:pt idx="7248">
                  <c:v>9.6979308002928608</c:v>
                </c:pt>
                <c:pt idx="7249">
                  <c:v>16.660186228343399</c:v>
                </c:pt>
                <c:pt idx="7250">
                  <c:v>19.928655177685101</c:v>
                </c:pt>
                <c:pt idx="7251">
                  <c:v>44.097777847231903</c:v>
                </c:pt>
                <c:pt idx="7252">
                  <c:v>16.301752716921101</c:v>
                </c:pt>
                <c:pt idx="7253">
                  <c:v>15.6461464134957</c:v>
                </c:pt>
                <c:pt idx="7254">
                  <c:v>18.1022047138575</c:v>
                </c:pt>
                <c:pt idx="7255">
                  <c:v>17.7327293274139</c:v>
                </c:pt>
                <c:pt idx="7256">
                  <c:v>30.0553823542907</c:v>
                </c:pt>
                <c:pt idx="7257">
                  <c:v>20.215828130481999</c:v>
                </c:pt>
                <c:pt idx="7258">
                  <c:v>42.359551630675902</c:v>
                </c:pt>
                <c:pt idx="7259">
                  <c:v>17.459718223403598</c:v>
                </c:pt>
                <c:pt idx="7260">
                  <c:v>39.064140122423503</c:v>
                </c:pt>
                <c:pt idx="7261">
                  <c:v>29.140683077978299</c:v>
                </c:pt>
                <c:pt idx="7262">
                  <c:v>18.953681003657699</c:v>
                </c:pt>
                <c:pt idx="7263">
                  <c:v>29.6737041857889</c:v>
                </c:pt>
                <c:pt idx="7264">
                  <c:v>31.114854378953002</c:v>
                </c:pt>
                <c:pt idx="7265">
                  <c:v>32.208804722941402</c:v>
                </c:pt>
                <c:pt idx="7266">
                  <c:v>15.5672725280308</c:v>
                </c:pt>
                <c:pt idx="7267">
                  <c:v>11.3819768843224</c:v>
                </c:pt>
                <c:pt idx="7268">
                  <c:v>17.9072098790521</c:v>
                </c:pt>
                <c:pt idx="7269">
                  <c:v>25.682545093937001</c:v>
                </c:pt>
                <c:pt idx="7270">
                  <c:v>19.3956696069842</c:v>
                </c:pt>
                <c:pt idx="7271">
                  <c:v>43.272244985129397</c:v>
                </c:pt>
                <c:pt idx="7272">
                  <c:v>17.9917070630426</c:v>
                </c:pt>
                <c:pt idx="7273">
                  <c:v>18.909275894653401</c:v>
                </c:pt>
                <c:pt idx="7274">
                  <c:v>21.891602425863098</c:v>
                </c:pt>
                <c:pt idx="7275">
                  <c:v>20.7813509887843</c:v>
                </c:pt>
                <c:pt idx="7276">
                  <c:v>22.886075283397702</c:v>
                </c:pt>
                <c:pt idx="7277">
                  <c:v>28.003137811302199</c:v>
                </c:pt>
                <c:pt idx="7278">
                  <c:v>12.7788474569437</c:v>
                </c:pt>
                <c:pt idx="7279">
                  <c:v>11.1219668805222</c:v>
                </c:pt>
                <c:pt idx="7280">
                  <c:v>38.381658200604299</c:v>
                </c:pt>
                <c:pt idx="7281">
                  <c:v>29.855711588462398</c:v>
                </c:pt>
                <c:pt idx="7282">
                  <c:v>15.9052632639262</c:v>
                </c:pt>
                <c:pt idx="7283">
                  <c:v>20.612344019631902</c:v>
                </c:pt>
                <c:pt idx="7284">
                  <c:v>27.916940288103302</c:v>
                </c:pt>
                <c:pt idx="7285">
                  <c:v>27.853631492431401</c:v>
                </c:pt>
                <c:pt idx="7286">
                  <c:v>16.535746252029899</c:v>
                </c:pt>
                <c:pt idx="7287">
                  <c:v>15.2496311910347</c:v>
                </c:pt>
                <c:pt idx="7288">
                  <c:v>11.3293864293149</c:v>
                </c:pt>
                <c:pt idx="7289">
                  <c:v>15.7111485811013</c:v>
                </c:pt>
                <c:pt idx="7290">
                  <c:v>15.918263497338501</c:v>
                </c:pt>
                <c:pt idx="7291">
                  <c:v>40.750144214808998</c:v>
                </c:pt>
                <c:pt idx="7292">
                  <c:v>17.257227540796801</c:v>
                </c:pt>
                <c:pt idx="7293">
                  <c:v>38.221543894417003</c:v>
                </c:pt>
                <c:pt idx="7294">
                  <c:v>22.632582398137199</c:v>
                </c:pt>
                <c:pt idx="7295">
                  <c:v>15.548642495398401</c:v>
                </c:pt>
                <c:pt idx="7296">
                  <c:v>22.4960856137867</c:v>
                </c:pt>
                <c:pt idx="7297">
                  <c:v>29.231686779315101</c:v>
                </c:pt>
                <c:pt idx="7298">
                  <c:v>16.321252067072699</c:v>
                </c:pt>
                <c:pt idx="7299">
                  <c:v>17.654726726287201</c:v>
                </c:pt>
                <c:pt idx="7300">
                  <c:v>40.734595118393301</c:v>
                </c:pt>
                <c:pt idx="7301">
                  <c:v>28.523158485591601</c:v>
                </c:pt>
                <c:pt idx="7302">
                  <c:v>14.0658125666865</c:v>
                </c:pt>
                <c:pt idx="7303">
                  <c:v>23.888473934310699</c:v>
                </c:pt>
                <c:pt idx="7304">
                  <c:v>30.789863209825398</c:v>
                </c:pt>
                <c:pt idx="7305">
                  <c:v>46.756383169524</c:v>
                </c:pt>
                <c:pt idx="7306">
                  <c:v>20.266645913580501</c:v>
                </c:pt>
                <c:pt idx="7307">
                  <c:v>10.133927266027801</c:v>
                </c:pt>
                <c:pt idx="7308">
                  <c:v>11.3163868625471</c:v>
                </c:pt>
                <c:pt idx="7309">
                  <c:v>24.811511381199502</c:v>
                </c:pt>
                <c:pt idx="7310">
                  <c:v>26.012491090380198</c:v>
                </c:pt>
                <c:pt idx="7311">
                  <c:v>37.292006897456602</c:v>
                </c:pt>
                <c:pt idx="7312">
                  <c:v>32.882806792325603</c:v>
                </c:pt>
                <c:pt idx="7313">
                  <c:v>19.3382928676061</c:v>
                </c:pt>
                <c:pt idx="7314">
                  <c:v>18.583191350842899</c:v>
                </c:pt>
                <c:pt idx="7315">
                  <c:v>15.743650331593001</c:v>
                </c:pt>
                <c:pt idx="7316">
                  <c:v>25.414507685840501</c:v>
                </c:pt>
                <c:pt idx="7317">
                  <c:v>47.562415381344898</c:v>
                </c:pt>
                <c:pt idx="7318">
                  <c:v>16.847737854389699</c:v>
                </c:pt>
                <c:pt idx="7319">
                  <c:v>10.7904538256669</c:v>
                </c:pt>
                <c:pt idx="7320">
                  <c:v>39.597125693124397</c:v>
                </c:pt>
                <c:pt idx="7321">
                  <c:v>33.918372397991497</c:v>
                </c:pt>
                <c:pt idx="7322">
                  <c:v>20.468141198414301</c:v>
                </c:pt>
                <c:pt idx="7323">
                  <c:v>31.701784482173199</c:v>
                </c:pt>
                <c:pt idx="7324">
                  <c:v>31.446345331464499</c:v>
                </c:pt>
                <c:pt idx="7325">
                  <c:v>24.226487205926599</c:v>
                </c:pt>
                <c:pt idx="7326">
                  <c:v>13.53282766263</c:v>
                </c:pt>
                <c:pt idx="7327">
                  <c:v>9.7114105098357992</c:v>
                </c:pt>
                <c:pt idx="7328">
                  <c:v>10.0879198032593</c:v>
                </c:pt>
                <c:pt idx="7329">
                  <c:v>16.413176658064199</c:v>
                </c:pt>
                <c:pt idx="7330">
                  <c:v>17.231227740616799</c:v>
                </c:pt>
                <c:pt idx="7331">
                  <c:v>41.640679911206</c:v>
                </c:pt>
                <c:pt idx="7332">
                  <c:v>29.606894634224801</c:v>
                </c:pt>
                <c:pt idx="7333">
                  <c:v>39.352588944332602</c:v>
                </c:pt>
                <c:pt idx="7334">
                  <c:v>49.840850303928796</c:v>
                </c:pt>
                <c:pt idx="7335">
                  <c:v>31.474275562175698</c:v>
                </c:pt>
                <c:pt idx="7336">
                  <c:v>26.213986375213999</c:v>
                </c:pt>
                <c:pt idx="7337">
                  <c:v>30.142798619924701</c:v>
                </c:pt>
                <c:pt idx="7338">
                  <c:v>16.265425295484899</c:v>
                </c:pt>
                <c:pt idx="7339">
                  <c:v>12.7535312877566</c:v>
                </c:pt>
                <c:pt idx="7340">
                  <c:v>39.272134523996698</c:v>
                </c:pt>
                <c:pt idx="7341">
                  <c:v>45.995853141716097</c:v>
                </c:pt>
                <c:pt idx="7342">
                  <c:v>37.933170480538401</c:v>
                </c:pt>
                <c:pt idx="7343">
                  <c:v>52.606615588607802</c:v>
                </c:pt>
                <c:pt idx="7344">
                  <c:v>40.858092335976004</c:v>
                </c:pt>
                <c:pt idx="7345">
                  <c:v>30.1807237598683</c:v>
                </c:pt>
                <c:pt idx="7346">
                  <c:v>18.4726943666724</c:v>
                </c:pt>
                <c:pt idx="7347">
                  <c:v>17.258210837137302</c:v>
                </c:pt>
                <c:pt idx="7348">
                  <c:v>10.3999114056192</c:v>
                </c:pt>
                <c:pt idx="7349">
                  <c:v>16.315673406655801</c:v>
                </c:pt>
                <c:pt idx="7350">
                  <c:v>14.774293622041199</c:v>
                </c:pt>
                <c:pt idx="7351">
                  <c:v>43.616758473505897</c:v>
                </c:pt>
                <c:pt idx="7352">
                  <c:v>19.2136743389465</c:v>
                </c:pt>
                <c:pt idx="7353">
                  <c:v>13.9820802557695</c:v>
                </c:pt>
                <c:pt idx="7354">
                  <c:v>30.698865575806501</c:v>
                </c:pt>
                <c:pt idx="7355">
                  <c:v>41.023155318819299</c:v>
                </c:pt>
                <c:pt idx="7356">
                  <c:v>21.560110806707101</c:v>
                </c:pt>
                <c:pt idx="7357">
                  <c:v>28.991177425796501</c:v>
                </c:pt>
                <c:pt idx="7358">
                  <c:v>17.4912204092611</c:v>
                </c:pt>
                <c:pt idx="7359">
                  <c:v>15.7046490310296</c:v>
                </c:pt>
                <c:pt idx="7360">
                  <c:v>42.320552263728203</c:v>
                </c:pt>
                <c:pt idx="7361">
                  <c:v>40.327627458616902</c:v>
                </c:pt>
                <c:pt idx="7362">
                  <c:v>16.5682458355937</c:v>
                </c:pt>
                <c:pt idx="7363">
                  <c:v>37.5130156006935</c:v>
                </c:pt>
                <c:pt idx="7364">
                  <c:v>27.734945686709999</c:v>
                </c:pt>
                <c:pt idx="7365">
                  <c:v>30.557738998736401</c:v>
                </c:pt>
                <c:pt idx="7366">
                  <c:v>12.9738422917492</c:v>
                </c:pt>
                <c:pt idx="7367">
                  <c:v>10.0364233479305</c:v>
                </c:pt>
                <c:pt idx="7368">
                  <c:v>26.252985075517302</c:v>
                </c:pt>
                <c:pt idx="7369">
                  <c:v>18.116244783042699</c:v>
                </c:pt>
                <c:pt idx="7370">
                  <c:v>20.234146996661</c:v>
                </c:pt>
                <c:pt idx="7371">
                  <c:v>47.237401876561201</c:v>
                </c:pt>
                <c:pt idx="7372">
                  <c:v>36.0677213164075</c:v>
                </c:pt>
                <c:pt idx="7373">
                  <c:v>33.060338452086199</c:v>
                </c:pt>
                <c:pt idx="7374">
                  <c:v>22.444087346715602</c:v>
                </c:pt>
                <c:pt idx="7375">
                  <c:v>17.843233679032402</c:v>
                </c:pt>
                <c:pt idx="7376">
                  <c:v>20.695634950139201</c:v>
                </c:pt>
                <c:pt idx="7377">
                  <c:v>25.312030738518299</c:v>
                </c:pt>
                <c:pt idx="7378">
                  <c:v>13.688823130487799</c:v>
                </c:pt>
                <c:pt idx="7379">
                  <c:v>37.3700094985834</c:v>
                </c:pt>
                <c:pt idx="7380">
                  <c:v>44.62799069783</c:v>
                </c:pt>
                <c:pt idx="7381">
                  <c:v>34.061378500101704</c:v>
                </c:pt>
                <c:pt idx="7382">
                  <c:v>17.738214177782101</c:v>
                </c:pt>
                <c:pt idx="7383">
                  <c:v>32.605320612091298</c:v>
                </c:pt>
                <c:pt idx="7384">
                  <c:v>28.6384209102258</c:v>
                </c:pt>
                <c:pt idx="7385">
                  <c:v>25.084521151832</c:v>
                </c:pt>
                <c:pt idx="7386">
                  <c:v>13.032341008848601</c:v>
                </c:pt>
                <c:pt idx="7387">
                  <c:v>10.244431617646301</c:v>
                </c:pt>
                <c:pt idx="7388">
                  <c:v>11.283887945627701</c:v>
                </c:pt>
                <c:pt idx="7389">
                  <c:v>14.5476031140718</c:v>
                </c:pt>
                <c:pt idx="7390">
                  <c:v>14.3518050355108</c:v>
                </c:pt>
                <c:pt idx="7391">
                  <c:v>43.181241283792602</c:v>
                </c:pt>
                <c:pt idx="7392">
                  <c:v>16.1847559493667</c:v>
                </c:pt>
                <c:pt idx="7393">
                  <c:v>17.784731061498402</c:v>
                </c:pt>
                <c:pt idx="7394">
                  <c:v>25.953993039925201</c:v>
                </c:pt>
                <c:pt idx="7395">
                  <c:v>23.4984589286104</c:v>
                </c:pt>
                <c:pt idx="7396">
                  <c:v>25.193513050855</c:v>
                </c:pt>
                <c:pt idx="7397">
                  <c:v>22.334912794891999</c:v>
                </c:pt>
                <c:pt idx="7398">
                  <c:v>12.564353271986599</c:v>
                </c:pt>
                <c:pt idx="7399">
                  <c:v>9.8739165955387307</c:v>
                </c:pt>
                <c:pt idx="7400">
                  <c:v>35.976723682388702</c:v>
                </c:pt>
                <c:pt idx="7401">
                  <c:v>29.082180460444398</c:v>
                </c:pt>
                <c:pt idx="7402">
                  <c:v>14.410303752610201</c:v>
                </c:pt>
                <c:pt idx="7403">
                  <c:v>27.561119738139499</c:v>
                </c:pt>
                <c:pt idx="7404">
                  <c:v>29.1454073473911</c:v>
                </c:pt>
                <c:pt idx="7405">
                  <c:v>32.624821262372997</c:v>
                </c:pt>
                <c:pt idx="7406">
                  <c:v>19.441168757315801</c:v>
                </c:pt>
                <c:pt idx="7407">
                  <c:v>19.097783514087499</c:v>
                </c:pt>
                <c:pt idx="7408">
                  <c:v>11.1668905114288</c:v>
                </c:pt>
                <c:pt idx="7409">
                  <c:v>17.492219973895299</c:v>
                </c:pt>
                <c:pt idx="7410">
                  <c:v>14.9887884736427</c:v>
                </c:pt>
                <c:pt idx="7411">
                  <c:v>43.863768043785001</c:v>
                </c:pt>
                <c:pt idx="7412">
                  <c:v>18.693688335013402</c:v>
                </c:pt>
                <c:pt idx="7413">
                  <c:v>18.662266324374301</c:v>
                </c:pt>
                <c:pt idx="7414">
                  <c:v>17.426222575422301</c:v>
                </c:pt>
                <c:pt idx="7415">
                  <c:v>18.629765240571501</c:v>
                </c:pt>
                <c:pt idx="7416">
                  <c:v>25.115515650248401</c:v>
                </c:pt>
                <c:pt idx="7417">
                  <c:v>46.3013646628402</c:v>
                </c:pt>
                <c:pt idx="7418">
                  <c:v>28.358928224785299</c:v>
                </c:pt>
                <c:pt idx="7419">
                  <c:v>19.8193129080211</c:v>
                </c:pt>
                <c:pt idx="7420">
                  <c:v>36.321213535023503</c:v>
                </c:pt>
                <c:pt idx="7421">
                  <c:v>39.2225839424325</c:v>
                </c:pt>
                <c:pt idx="7422">
                  <c:v>36.6527051541795</c:v>
                </c:pt>
                <c:pt idx="7423">
                  <c:v>32.566318644839001</c:v>
                </c:pt>
                <c:pt idx="7424">
                  <c:v>25.616002304029799</c:v>
                </c:pt>
                <c:pt idx="7425">
                  <c:v>29.504697216636501</c:v>
                </c:pt>
                <c:pt idx="7426">
                  <c:v>19.3826700402164</c:v>
                </c:pt>
                <c:pt idx="7427">
                  <c:v>9.6204068084990304</c:v>
                </c:pt>
                <c:pt idx="7428">
                  <c:v>23.555557638448999</c:v>
                </c:pt>
                <c:pt idx="7429">
                  <c:v>32.098300371322999</c:v>
                </c:pt>
                <c:pt idx="7430">
                  <c:v>36.041721516227497</c:v>
                </c:pt>
                <c:pt idx="7431">
                  <c:v>38.624560000327399</c:v>
                </c:pt>
                <c:pt idx="7432">
                  <c:v>34.429765237357103</c:v>
                </c:pt>
                <c:pt idx="7433">
                  <c:v>16.972198632916999</c:v>
                </c:pt>
                <c:pt idx="7434">
                  <c:v>19.506166591154699</c:v>
                </c:pt>
                <c:pt idx="7435">
                  <c:v>15.5876444626506</c:v>
                </c:pt>
                <c:pt idx="7436">
                  <c:v>21.0011261024707</c:v>
                </c:pt>
                <c:pt idx="7437">
                  <c:v>28.3021497823547</c:v>
                </c:pt>
                <c:pt idx="7438">
                  <c:v>32.544815389785697</c:v>
                </c:pt>
                <c:pt idx="7439">
                  <c:v>19.897315509147798</c:v>
                </c:pt>
                <c:pt idx="7440">
                  <c:v>36.919197606207703</c:v>
                </c:pt>
                <c:pt idx="7441">
                  <c:v>35.816448359164603</c:v>
                </c:pt>
                <c:pt idx="7442">
                  <c:v>23.243566036089199</c:v>
                </c:pt>
                <c:pt idx="7443">
                  <c:v>40.093618321858898</c:v>
                </c:pt>
                <c:pt idx="7444">
                  <c:v>36.815200405421102</c:v>
                </c:pt>
                <c:pt idx="7445">
                  <c:v>35.010416814032602</c:v>
                </c:pt>
                <c:pt idx="7446">
                  <c:v>41.9370623775011</c:v>
                </c:pt>
                <c:pt idx="7447">
                  <c:v>15.997160785321601</c:v>
                </c:pt>
                <c:pt idx="7448">
                  <c:v>10.4844092562541</c:v>
                </c:pt>
                <c:pt idx="7449">
                  <c:v>16.2831716561641</c:v>
                </c:pt>
                <c:pt idx="7450">
                  <c:v>13.506827862450001</c:v>
                </c:pt>
                <c:pt idx="7451">
                  <c:v>43.993773712374001</c:v>
                </c:pt>
                <c:pt idx="7452">
                  <c:v>16.0547596150445</c:v>
                </c:pt>
                <c:pt idx="7453">
                  <c:v>17.446717789882499</c:v>
                </c:pt>
                <c:pt idx="7454">
                  <c:v>24.166541276400999</c:v>
                </c:pt>
                <c:pt idx="7455">
                  <c:v>21.366373830679301</c:v>
                </c:pt>
                <c:pt idx="7456">
                  <c:v>22.177594228042999</c:v>
                </c:pt>
                <c:pt idx="7457">
                  <c:v>28.022638461583899</c:v>
                </c:pt>
                <c:pt idx="7458">
                  <c:v>28.4603535915065</c:v>
                </c:pt>
                <c:pt idx="7459">
                  <c:v>20.577684709346101</c:v>
                </c:pt>
                <c:pt idx="7460">
                  <c:v>38.472655834623197</c:v>
                </c:pt>
                <c:pt idx="7461">
                  <c:v>28.8871726242497</c:v>
                </c:pt>
                <c:pt idx="7462">
                  <c:v>13.636824863416701</c:v>
                </c:pt>
                <c:pt idx="7463">
                  <c:v>36.622479904296497</c:v>
                </c:pt>
                <c:pt idx="7464">
                  <c:v>46.9289286819034</c:v>
                </c:pt>
                <c:pt idx="7465">
                  <c:v>36.173962281062202</c:v>
                </c:pt>
                <c:pt idx="7466">
                  <c:v>16.704742619944199</c:v>
                </c:pt>
                <c:pt idx="7467">
                  <c:v>17.303711687772399</c:v>
                </c:pt>
                <c:pt idx="7468">
                  <c:v>10.5299084065858</c:v>
                </c:pt>
                <c:pt idx="7469">
                  <c:v>16.003660335393299</c:v>
                </c:pt>
                <c:pt idx="7470">
                  <c:v>13.6693237803361</c:v>
                </c:pt>
                <c:pt idx="7471">
                  <c:v>44.110778280753003</c:v>
                </c:pt>
                <c:pt idx="7472">
                  <c:v>15.2487811422871</c:v>
                </c:pt>
                <c:pt idx="7473">
                  <c:v>15.5616429289195</c:v>
                </c:pt>
                <c:pt idx="7474">
                  <c:v>29.314402382016599</c:v>
                </c:pt>
                <c:pt idx="7475">
                  <c:v>29.517698316846499</c:v>
                </c:pt>
                <c:pt idx="7476">
                  <c:v>21.436614255768902</c:v>
                </c:pt>
                <c:pt idx="7477">
                  <c:v>31.110261423517599</c:v>
                </c:pt>
                <c:pt idx="7478">
                  <c:v>20.884129334916299</c:v>
                </c:pt>
                <c:pt idx="7479">
                  <c:v>17.505220407416498</c:v>
                </c:pt>
                <c:pt idx="7480">
                  <c:v>38.791147220366902</c:v>
                </c:pt>
                <c:pt idx="7481">
                  <c:v>40.288626158053603</c:v>
                </c:pt>
                <c:pt idx="7482">
                  <c:v>15.2487811422871</c:v>
                </c:pt>
                <c:pt idx="7483">
                  <c:v>27.9641365107388</c:v>
                </c:pt>
                <c:pt idx="7484">
                  <c:v>26.766471296066602</c:v>
                </c:pt>
                <c:pt idx="7485">
                  <c:v>29.439694382342001</c:v>
                </c:pt>
                <c:pt idx="7486">
                  <c:v>13.2728343273413</c:v>
                </c:pt>
                <c:pt idx="7487">
                  <c:v>11.154467964325001</c:v>
                </c:pt>
                <c:pt idx="7488">
                  <c:v>8.6774581425782902</c:v>
                </c:pt>
                <c:pt idx="7489">
                  <c:v>15.542142278637799</c:v>
                </c:pt>
                <c:pt idx="7490">
                  <c:v>17.712215044246602</c:v>
                </c:pt>
                <c:pt idx="7491">
                  <c:v>36.323467933243997</c:v>
                </c:pt>
                <c:pt idx="7492">
                  <c:v>28.794417044727901</c:v>
                </c:pt>
                <c:pt idx="7493">
                  <c:v>13.9040769879539</c:v>
                </c:pt>
                <c:pt idx="7494">
                  <c:v>20.5461385990209</c:v>
                </c:pt>
                <c:pt idx="7495">
                  <c:v>18.0252410817059</c:v>
                </c:pt>
                <c:pt idx="7496">
                  <c:v>20.851630417996901</c:v>
                </c:pt>
                <c:pt idx="7497">
                  <c:v>22.640424316016102</c:v>
                </c:pt>
                <c:pt idx="7498">
                  <c:v>14.033313649767001</c:v>
                </c:pt>
                <c:pt idx="7499">
                  <c:v>9.9844216138460808</c:v>
                </c:pt>
                <c:pt idx="7500">
                  <c:v>36.899698256056098</c:v>
                </c:pt>
                <c:pt idx="7501">
                  <c:v>32.644321912654704</c:v>
                </c:pt>
                <c:pt idx="7502">
                  <c:v>19.187675205410901</c:v>
                </c:pt>
                <c:pt idx="7503">
                  <c:v>41.179161854450598</c:v>
                </c:pt>
                <c:pt idx="7504">
                  <c:v>44.530492613782798</c:v>
                </c:pt>
                <c:pt idx="7505">
                  <c:v>31.266267292459901</c:v>
                </c:pt>
                <c:pt idx="7506">
                  <c:v>12.1353649020723</c:v>
                </c:pt>
                <c:pt idx="7507">
                  <c:v>8.92487961498556</c:v>
                </c:pt>
                <c:pt idx="7508">
                  <c:v>11.10189267759</c:v>
                </c:pt>
                <c:pt idx="7509">
                  <c:v>15.0676231216723</c:v>
                </c:pt>
                <c:pt idx="7510">
                  <c:v>12.629351772469899</c:v>
                </c:pt>
                <c:pt idx="7511">
                  <c:v>42.6157184254904</c:v>
                </c:pt>
                <c:pt idx="7512">
                  <c:v>19.558165524870201</c:v>
                </c:pt>
                <c:pt idx="7513">
                  <c:v>16.718688845877299</c:v>
                </c:pt>
                <c:pt idx="7514">
                  <c:v>25.122015433632299</c:v>
                </c:pt>
                <c:pt idx="7515">
                  <c:v>22.4844184470738</c:v>
                </c:pt>
                <c:pt idx="7516">
                  <c:v>20.3641433309832</c:v>
                </c:pt>
                <c:pt idx="7517">
                  <c:v>26.488577305757801</c:v>
                </c:pt>
                <c:pt idx="7518">
                  <c:v>13.3638319613601</c:v>
                </c:pt>
                <c:pt idx="7519">
                  <c:v>9.3408961544171003</c:v>
                </c:pt>
                <c:pt idx="7520">
                  <c:v>37.894171113590602</c:v>
                </c:pt>
                <c:pt idx="7521">
                  <c:v>27.483117137012702</c:v>
                </c:pt>
                <c:pt idx="7522">
                  <c:v>14.943289323311101</c:v>
                </c:pt>
                <c:pt idx="7523">
                  <c:v>28.789669372841299</c:v>
                </c:pt>
                <c:pt idx="7524">
                  <c:v>25.297510251641601</c:v>
                </c:pt>
                <c:pt idx="7525">
                  <c:v>33.508856742009399</c:v>
                </c:pt>
                <c:pt idx="7526">
                  <c:v>17.419722792038399</c:v>
                </c:pt>
                <c:pt idx="7527">
                  <c:v>15.405637059977099</c:v>
                </c:pt>
                <c:pt idx="7528">
                  <c:v>9.4444372483879704</c:v>
                </c:pt>
                <c:pt idx="7529">
                  <c:v>14.138086124711901</c:v>
                </c:pt>
                <c:pt idx="7530">
                  <c:v>13.7148229306678</c:v>
                </c:pt>
                <c:pt idx="7531">
                  <c:v>42.895229079572303</c:v>
                </c:pt>
                <c:pt idx="7532">
                  <c:v>37.094693757506001</c:v>
                </c:pt>
                <c:pt idx="7533">
                  <c:v>18.3762547868429</c:v>
                </c:pt>
                <c:pt idx="7534">
                  <c:v>17.9332090125876</c:v>
                </c:pt>
                <c:pt idx="7535">
                  <c:v>14.378595478230499</c:v>
                </c:pt>
                <c:pt idx="7536">
                  <c:v>20.8906297849447</c:v>
                </c:pt>
                <c:pt idx="7537">
                  <c:v>28.438655001015398</c:v>
                </c:pt>
                <c:pt idx="7538">
                  <c:v>18.531192417127301</c:v>
                </c:pt>
                <c:pt idx="7539">
                  <c:v>17.0112006001693</c:v>
                </c:pt>
                <c:pt idx="7540">
                  <c:v>36.399212268919101</c:v>
                </c:pt>
                <c:pt idx="7541">
                  <c:v>32.533817561036201</c:v>
                </c:pt>
                <c:pt idx="7542">
                  <c:v>14.390804402458601</c:v>
                </c:pt>
                <c:pt idx="7543">
                  <c:v>26.982597113004999</c:v>
                </c:pt>
                <c:pt idx="7544">
                  <c:v>27.0719631150425</c:v>
                </c:pt>
                <c:pt idx="7545">
                  <c:v>29.101681110726101</c:v>
                </c:pt>
                <c:pt idx="7546">
                  <c:v>15.534773611111399</c:v>
                </c:pt>
                <c:pt idx="7547">
                  <c:v>13.5140613155646</c:v>
                </c:pt>
                <c:pt idx="7548">
                  <c:v>11.1863905282249</c:v>
                </c:pt>
                <c:pt idx="7549">
                  <c:v>37.974534324137899</c:v>
                </c:pt>
                <c:pt idx="7550">
                  <c:v>21.612109740422699</c:v>
                </c:pt>
                <c:pt idx="7551">
                  <c:v>37.8250280052672</c:v>
                </c:pt>
                <c:pt idx="7552">
                  <c:v>33.994277084059</c:v>
                </c:pt>
                <c:pt idx="7553">
                  <c:v>15.9906599018721</c:v>
                </c:pt>
                <c:pt idx="7554">
                  <c:v>20.838630851229102</c:v>
                </c:pt>
                <c:pt idx="7555">
                  <c:v>15.295132041669801</c:v>
                </c:pt>
                <c:pt idx="7556">
                  <c:v>19.772659709827401</c:v>
                </c:pt>
                <c:pt idx="7557">
                  <c:v>22.490917997145399</c:v>
                </c:pt>
                <c:pt idx="7558">
                  <c:v>15.281280725851</c:v>
                </c:pt>
                <c:pt idx="7559">
                  <c:v>9.4969020233594694</c:v>
                </c:pt>
                <c:pt idx="7560">
                  <c:v>42.996534402163398</c:v>
                </c:pt>
                <c:pt idx="7561">
                  <c:v>52.067094264036697</c:v>
                </c:pt>
                <c:pt idx="7562">
                  <c:v>26.1489878747307</c:v>
                </c:pt>
                <c:pt idx="7563">
                  <c:v>29.6932048360705</c:v>
                </c:pt>
                <c:pt idx="7564">
                  <c:v>28.5344230427947</c:v>
                </c:pt>
                <c:pt idx="7565">
                  <c:v>28.334650866157499</c:v>
                </c:pt>
                <c:pt idx="7566">
                  <c:v>16.334252300484899</c:v>
                </c:pt>
                <c:pt idx="7567">
                  <c:v>10.582444889262201</c:v>
                </c:pt>
                <c:pt idx="7568">
                  <c:v>17.939708795971502</c:v>
                </c:pt>
                <c:pt idx="7569">
                  <c:v>18.4282571876163</c:v>
                </c:pt>
                <c:pt idx="7570">
                  <c:v>14.494800936600701</c:v>
                </c:pt>
                <c:pt idx="7571">
                  <c:v>43.415250420550599</c:v>
                </c:pt>
                <c:pt idx="7572">
                  <c:v>19.161676071875402</c:v>
                </c:pt>
                <c:pt idx="7573">
                  <c:v>16.400176224543099</c:v>
                </c:pt>
                <c:pt idx="7574">
                  <c:v>25.525004670011</c:v>
                </c:pt>
                <c:pt idx="7575">
                  <c:v>19.7933113742899</c:v>
                </c:pt>
                <c:pt idx="7576">
                  <c:v>20.1626487127938</c:v>
                </c:pt>
                <c:pt idx="7577">
                  <c:v>26.423575138152199</c:v>
                </c:pt>
                <c:pt idx="7578">
                  <c:v>13.474328945530599</c:v>
                </c:pt>
                <c:pt idx="7579">
                  <c:v>10.3832372993541</c:v>
                </c:pt>
                <c:pt idx="7580">
                  <c:v>37.171679403335702</c:v>
                </c:pt>
                <c:pt idx="7581">
                  <c:v>34.386391338196397</c:v>
                </c:pt>
                <c:pt idx="7582">
                  <c:v>15.404777276789201</c:v>
                </c:pt>
                <c:pt idx="7583">
                  <c:v>27.762627791094701</c:v>
                </c:pt>
                <c:pt idx="7584">
                  <c:v>25.089516516712798</c:v>
                </c:pt>
                <c:pt idx="7585">
                  <c:v>32.878331049412701</c:v>
                </c:pt>
                <c:pt idx="7586">
                  <c:v>18.4011967494496</c:v>
                </c:pt>
                <c:pt idx="7587">
                  <c:v>16.5561820934855</c:v>
                </c:pt>
                <c:pt idx="7588">
                  <c:v>11.816873516328601</c:v>
                </c:pt>
                <c:pt idx="7589">
                  <c:v>15.282132274837499</c:v>
                </c:pt>
                <c:pt idx="7590">
                  <c:v>13.2923336774929</c:v>
                </c:pt>
                <c:pt idx="7591">
                  <c:v>42.076197100919302</c:v>
                </c:pt>
                <c:pt idx="7592">
                  <c:v>21.319618154858901</c:v>
                </c:pt>
                <c:pt idx="7593">
                  <c:v>14.385095694991101</c:v>
                </c:pt>
                <c:pt idx="7594">
                  <c:v>20.630636449655899</c:v>
                </c:pt>
                <c:pt idx="7595">
                  <c:v>15.5746440291295</c:v>
                </c:pt>
                <c:pt idx="7596">
                  <c:v>18.752186385468299</c:v>
                </c:pt>
                <c:pt idx="7597">
                  <c:v>28.63366283721</c:v>
                </c:pt>
                <c:pt idx="7598">
                  <c:v>17.7057152608627</c:v>
                </c:pt>
                <c:pt idx="7599">
                  <c:v>14.5541026641435</c:v>
                </c:pt>
                <c:pt idx="7600">
                  <c:v>35.762229497431598</c:v>
                </c:pt>
                <c:pt idx="7601">
                  <c:v>34.399391771717603</c:v>
                </c:pt>
                <c:pt idx="7602">
                  <c:v>14.098312150250401</c:v>
                </c:pt>
                <c:pt idx="7603">
                  <c:v>30.050718757968099</c:v>
                </c:pt>
                <c:pt idx="7604">
                  <c:v>24.530531812476401</c:v>
                </c:pt>
                <c:pt idx="7605">
                  <c:v>26.1310627171714</c:v>
                </c:pt>
                <c:pt idx="7606">
                  <c:v>13.5133283124784</c:v>
                </c:pt>
                <c:pt idx="7607">
                  <c:v>9.5424035406834005</c:v>
                </c:pt>
                <c:pt idx="7608">
                  <c:v>10.282914638064801</c:v>
                </c:pt>
                <c:pt idx="7609">
                  <c:v>16.374175357500899</c:v>
                </c:pt>
                <c:pt idx="7610">
                  <c:v>18.212701698027999</c:v>
                </c:pt>
                <c:pt idx="7611">
                  <c:v>43.135739099779798</c:v>
                </c:pt>
                <c:pt idx="7612">
                  <c:v>17.881210078872101</c:v>
                </c:pt>
                <c:pt idx="7613">
                  <c:v>14.6386068154086</c:v>
                </c:pt>
                <c:pt idx="7614">
                  <c:v>25.9474932565413</c:v>
                </c:pt>
                <c:pt idx="7615">
                  <c:v>18.083743032550899</c:v>
                </c:pt>
                <c:pt idx="7616">
                  <c:v>43.126530736485599</c:v>
                </c:pt>
                <c:pt idx="7617">
                  <c:v>37.552017567945803</c:v>
                </c:pt>
                <c:pt idx="7618">
                  <c:v>14.1243112837859</c:v>
                </c:pt>
                <c:pt idx="7619">
                  <c:v>12.5975247521254</c:v>
                </c:pt>
                <c:pt idx="7620">
                  <c:v>42.8470387176896</c:v>
                </c:pt>
                <c:pt idx="7621">
                  <c:v>55.180718093012601</c:v>
                </c:pt>
                <c:pt idx="7622">
                  <c:v>31.173352429407998</c:v>
                </c:pt>
                <c:pt idx="7623">
                  <c:v>33.586860009825102</c:v>
                </c:pt>
                <c:pt idx="7624">
                  <c:v>26.707972578967102</c:v>
                </c:pt>
                <c:pt idx="7625">
                  <c:v>32.7353256139914</c:v>
                </c:pt>
                <c:pt idx="7626">
                  <c:v>15.8532649968552</c:v>
                </c:pt>
                <c:pt idx="7627">
                  <c:v>9.2823935368831307</c:v>
                </c:pt>
                <c:pt idx="7628">
                  <c:v>11.4658825470209</c:v>
                </c:pt>
                <c:pt idx="7629">
                  <c:v>15.6331459799746</c:v>
                </c:pt>
                <c:pt idx="7630">
                  <c:v>12.6943502729532</c:v>
                </c:pt>
                <c:pt idx="7631">
                  <c:v>41.972192966061399</c:v>
                </c:pt>
                <c:pt idx="7632">
                  <c:v>22.060597460488601</c:v>
                </c:pt>
                <c:pt idx="7633">
                  <c:v>15.8346540329298</c:v>
                </c:pt>
                <c:pt idx="7634">
                  <c:v>25.0115184494618</c:v>
                </c:pt>
                <c:pt idx="7635">
                  <c:v>18.187747167408801</c:v>
                </c:pt>
                <c:pt idx="7636">
                  <c:v>18.583192017487299</c:v>
                </c:pt>
                <c:pt idx="7637">
                  <c:v>25.923054447455598</c:v>
                </c:pt>
                <c:pt idx="7638">
                  <c:v>13.2143362768863</c:v>
                </c:pt>
                <c:pt idx="7639">
                  <c:v>10.003921597438801</c:v>
                </c:pt>
                <c:pt idx="7640">
                  <c:v>36.730703221430602</c:v>
                </c:pt>
                <c:pt idx="7641">
                  <c:v>35.660441823533297</c:v>
                </c:pt>
                <c:pt idx="7642">
                  <c:v>15.502274694192</c:v>
                </c:pt>
                <c:pt idx="7643">
                  <c:v>38.416551730611701</c:v>
                </c:pt>
                <c:pt idx="7644">
                  <c:v>24.1015427759177</c:v>
                </c:pt>
                <c:pt idx="7645">
                  <c:v>34.0028758825677</c:v>
                </c:pt>
                <c:pt idx="7646">
                  <c:v>18.6286905011745</c:v>
                </c:pt>
                <c:pt idx="7647">
                  <c:v>14.9961207373061</c:v>
                </c:pt>
                <c:pt idx="7648">
                  <c:v>10.9588967765</c:v>
                </c:pt>
                <c:pt idx="7649">
                  <c:v>15.1976281235724</c:v>
                </c:pt>
                <c:pt idx="7650">
                  <c:v>13.558826796165601</c:v>
                </c:pt>
                <c:pt idx="7651">
                  <c:v>41.1661607542406</c:v>
                </c:pt>
                <c:pt idx="7652">
                  <c:v>19.272173056045901</c:v>
                </c:pt>
                <c:pt idx="7653">
                  <c:v>16.114164687011701</c:v>
                </c:pt>
                <c:pt idx="7654">
                  <c:v>20.4616414150304</c:v>
                </c:pt>
                <c:pt idx="7655">
                  <c:v>14.9376181197722</c:v>
                </c:pt>
                <c:pt idx="7656">
                  <c:v>21.157122236972899</c:v>
                </c:pt>
                <c:pt idx="7657">
                  <c:v>27.275108200608098</c:v>
                </c:pt>
                <c:pt idx="7658">
                  <c:v>19.2136750055909</c:v>
                </c:pt>
                <c:pt idx="7659">
                  <c:v>11.661487538404399</c:v>
                </c:pt>
                <c:pt idx="7660">
                  <c:v>35.515235728910604</c:v>
                </c:pt>
                <c:pt idx="7661">
                  <c:v>39.157581108137997</c:v>
                </c:pt>
                <c:pt idx="7662">
                  <c:v>13.721322714051601</c:v>
                </c:pt>
                <c:pt idx="7663">
                  <c:v>28.1721441137657</c:v>
                </c:pt>
                <c:pt idx="7664">
                  <c:v>25.063516716532799</c:v>
                </c:pt>
                <c:pt idx="7665">
                  <c:v>29.6607037522677</c:v>
                </c:pt>
                <c:pt idx="7666">
                  <c:v>14.0528136665632</c:v>
                </c:pt>
                <c:pt idx="7667">
                  <c:v>10.4914411879254</c:v>
                </c:pt>
                <c:pt idx="7668">
                  <c:v>10.5429079733536</c:v>
                </c:pt>
                <c:pt idx="7669">
                  <c:v>16.445677741867101</c:v>
                </c:pt>
                <c:pt idx="7670">
                  <c:v>18.947181886918301</c:v>
                </c:pt>
                <c:pt idx="7671">
                  <c:v>43.766264125687698</c:v>
                </c:pt>
                <c:pt idx="7672">
                  <c:v>19.4541683240836</c:v>
                </c:pt>
                <c:pt idx="7673">
                  <c:v>15.555142712158901</c:v>
                </c:pt>
                <c:pt idx="7674">
                  <c:v>20.045651945239499</c:v>
                </c:pt>
                <c:pt idx="7675">
                  <c:v>15.6526466302562</c:v>
                </c:pt>
                <c:pt idx="7676">
                  <c:v>21.170121803740599</c:v>
                </c:pt>
                <c:pt idx="7677">
                  <c:v>25.4550361739396</c:v>
                </c:pt>
                <c:pt idx="7678">
                  <c:v>13.9163175488571</c:v>
                </c:pt>
                <c:pt idx="7679">
                  <c:v>10.861956210033</c:v>
                </c:pt>
                <c:pt idx="7680">
                  <c:v>43.042032885850602</c:v>
                </c:pt>
                <c:pt idx="7681">
                  <c:v>52.619616022128902</c:v>
                </c:pt>
                <c:pt idx="7682">
                  <c:v>20.9166289184802</c:v>
                </c:pt>
                <c:pt idx="7683">
                  <c:v>29.758207003676201</c:v>
                </c:pt>
                <c:pt idx="7684">
                  <c:v>26.441480126938899</c:v>
                </c:pt>
                <c:pt idx="7685">
                  <c:v>35.335428985438497</c:v>
                </c:pt>
                <c:pt idx="7686">
                  <c:v>18.979680803837699</c:v>
                </c:pt>
                <c:pt idx="7687">
                  <c:v>11.7069897224172</c:v>
                </c:pt>
                <c:pt idx="7688">
                  <c:v>12.414857587512699</c:v>
                </c:pt>
                <c:pt idx="7689">
                  <c:v>16.049162519406099</c:v>
                </c:pt>
                <c:pt idx="7690">
                  <c:v>14.910790406391699</c:v>
                </c:pt>
                <c:pt idx="7691">
                  <c:v>43.005734097879703</c:v>
                </c:pt>
                <c:pt idx="7692">
                  <c:v>24.680027496950199</c:v>
                </c:pt>
                <c:pt idx="7693">
                  <c:v>18.876774810850598</c:v>
                </c:pt>
                <c:pt idx="7694">
                  <c:v>25.940992806513002</c:v>
                </c:pt>
                <c:pt idx="7695">
                  <c:v>21.970897989544898</c:v>
                </c:pt>
                <c:pt idx="7696">
                  <c:v>22.892575733426</c:v>
                </c:pt>
                <c:pt idx="7697">
                  <c:v>25.045519851268601</c:v>
                </c:pt>
                <c:pt idx="7698">
                  <c:v>11.322886645931</c:v>
                </c:pt>
                <c:pt idx="7699">
                  <c:v>10.3419355357436</c:v>
                </c:pt>
                <c:pt idx="7700">
                  <c:v>36.766362007279803</c:v>
                </c:pt>
                <c:pt idx="7701">
                  <c:v>34.225531276602702</c:v>
                </c:pt>
                <c:pt idx="7702">
                  <c:v>13.617324846620599</c:v>
                </c:pt>
                <c:pt idx="7703">
                  <c:v>26.261068385760399</c:v>
                </c:pt>
                <c:pt idx="7704">
                  <c:v>25.2975109182861</c:v>
                </c:pt>
                <c:pt idx="7705">
                  <c:v>31.591280130554701</c:v>
                </c:pt>
                <c:pt idx="7706">
                  <c:v>20.1496491460261</c:v>
                </c:pt>
                <c:pt idx="7707">
                  <c:v>9.9324192130726896</c:v>
                </c:pt>
                <c:pt idx="7708">
                  <c:v>11.1603913946894</c:v>
                </c:pt>
                <c:pt idx="7709">
                  <c:v>15.678647497298501</c:v>
                </c:pt>
                <c:pt idx="7710">
                  <c:v>11.959870084062899</c:v>
                </c:pt>
                <c:pt idx="7711">
                  <c:v>40.789146182061302</c:v>
                </c:pt>
                <c:pt idx="7712">
                  <c:v>20.156148929410001</c:v>
                </c:pt>
                <c:pt idx="7713">
                  <c:v>15.7046483643407</c:v>
                </c:pt>
                <c:pt idx="7714">
                  <c:v>20.000153461552301</c:v>
                </c:pt>
                <c:pt idx="7715">
                  <c:v>13.494560665282901</c:v>
                </c:pt>
                <c:pt idx="7716">
                  <c:v>18.778186185648298</c:v>
                </c:pt>
                <c:pt idx="7717">
                  <c:v>29.3616917812152</c:v>
                </c:pt>
                <c:pt idx="7718">
                  <c:v>17.887710528900399</c:v>
                </c:pt>
                <c:pt idx="7719">
                  <c:v>26.391073387660501</c:v>
                </c:pt>
                <c:pt idx="7720">
                  <c:v>49.054371181322999</c:v>
                </c:pt>
                <c:pt idx="7721">
                  <c:v>46.834386437339703</c:v>
                </c:pt>
                <c:pt idx="7722">
                  <c:v>14.260807401492</c:v>
                </c:pt>
                <c:pt idx="7723">
                  <c:v>29.3421911309335</c:v>
                </c:pt>
                <c:pt idx="7724">
                  <c:v>24.9660192991301</c:v>
                </c:pt>
                <c:pt idx="7725">
                  <c:v>29.491696783115302</c:v>
                </c:pt>
                <c:pt idx="7726">
                  <c:v>15.053786974126099</c:v>
                </c:pt>
                <c:pt idx="7727">
                  <c:v>10.055923998212201</c:v>
                </c:pt>
                <c:pt idx="7728">
                  <c:v>10.4779094728703</c:v>
                </c:pt>
                <c:pt idx="7729">
                  <c:v>16.2181688218696</c:v>
                </c:pt>
                <c:pt idx="7730">
                  <c:v>17.218228173848999</c:v>
                </c:pt>
                <c:pt idx="7731">
                  <c:v>35.010416814032602</c:v>
                </c:pt>
                <c:pt idx="7732">
                  <c:v>29.7433907519308</c:v>
                </c:pt>
                <c:pt idx="7733">
                  <c:v>14.4175974454828</c:v>
                </c:pt>
                <c:pt idx="7734">
                  <c:v>22.346589929312898</c:v>
                </c:pt>
                <c:pt idx="7735">
                  <c:v>15.425137710258801</c:v>
                </c:pt>
                <c:pt idx="7736">
                  <c:v>18.134703630776901</c:v>
                </c:pt>
                <c:pt idx="7737">
                  <c:v>28.672664137773399</c:v>
                </c:pt>
                <c:pt idx="7738">
                  <c:v>13.318333477672899</c:v>
                </c:pt>
                <c:pt idx="7739">
                  <c:v>10.3289351022225</c:v>
                </c:pt>
                <c:pt idx="7740">
                  <c:v>35.313741110721203</c:v>
                </c:pt>
                <c:pt idx="7741">
                  <c:v>35.003915930583197</c:v>
                </c:pt>
                <c:pt idx="7742">
                  <c:v>18.537692200511199</c:v>
                </c:pt>
                <c:pt idx="7743">
                  <c:v>38.293046945472099</c:v>
                </c:pt>
                <c:pt idx="7744">
                  <c:v>42.788540000590203</c:v>
                </c:pt>
                <c:pt idx="7745">
                  <c:v>33.632361527149001</c:v>
                </c:pt>
                <c:pt idx="7746">
                  <c:v>13.5393267793695</c:v>
                </c:pt>
                <c:pt idx="7747">
                  <c:v>9.1588887517435698</c:v>
                </c:pt>
                <c:pt idx="7748">
                  <c:v>11.0043952601872</c:v>
                </c:pt>
                <c:pt idx="7749">
                  <c:v>13.806573069856601</c:v>
                </c:pt>
                <c:pt idx="7750">
                  <c:v>14.078812800098699</c:v>
                </c:pt>
                <c:pt idx="7751">
                  <c:v>41.146660103958901</c:v>
                </c:pt>
                <c:pt idx="7752">
                  <c:v>20.234146996661</c:v>
                </c:pt>
                <c:pt idx="7753">
                  <c:v>17.3167127879824</c:v>
                </c:pt>
                <c:pt idx="7754">
                  <c:v>25.2975109182861</c:v>
                </c:pt>
                <c:pt idx="7755">
                  <c:v>21.905895155250398</c:v>
                </c:pt>
                <c:pt idx="7756">
                  <c:v>26.51947819419</c:v>
                </c:pt>
                <c:pt idx="7757">
                  <c:v>33.073338885607299</c:v>
                </c:pt>
                <c:pt idx="7758">
                  <c:v>15.300780076002599</c:v>
                </c:pt>
                <c:pt idx="7759">
                  <c:v>12.4805201837463</c:v>
                </c:pt>
                <c:pt idx="7760">
                  <c:v>35.775229064199301</c:v>
                </c:pt>
                <c:pt idx="7761">
                  <c:v>43.018734531400803</c:v>
                </c:pt>
                <c:pt idx="7762">
                  <c:v>15.4307764103248</c:v>
                </c:pt>
                <c:pt idx="7763">
                  <c:v>36.895491008306799</c:v>
                </c:pt>
                <c:pt idx="7764">
                  <c:v>27.721945453297799</c:v>
                </c:pt>
                <c:pt idx="7765">
                  <c:v>36.004955978598602</c:v>
                </c:pt>
                <c:pt idx="7766">
                  <c:v>17.926708562559298</c:v>
                </c:pt>
                <c:pt idx="7767">
                  <c:v>16.244170355600701</c:v>
                </c:pt>
                <c:pt idx="7768">
                  <c:v>14.553299653700201</c:v>
                </c:pt>
                <c:pt idx="7769">
                  <c:v>14.4761000630167</c:v>
                </c:pt>
                <c:pt idx="7770">
                  <c:v>14.1243112837859</c:v>
                </c:pt>
                <c:pt idx="7771">
                  <c:v>39.801107234255902</c:v>
                </c:pt>
                <c:pt idx="7772">
                  <c:v>22.431087779947902</c:v>
                </c:pt>
                <c:pt idx="7773">
                  <c:v>14.261590909851501</c:v>
                </c:pt>
                <c:pt idx="7774">
                  <c:v>19.330671773145301</c:v>
                </c:pt>
                <c:pt idx="7775">
                  <c:v>13.670067851195901</c:v>
                </c:pt>
                <c:pt idx="7776">
                  <c:v>20.331643747419299</c:v>
                </c:pt>
                <c:pt idx="7777">
                  <c:v>27.489617353773301</c:v>
                </c:pt>
                <c:pt idx="7778">
                  <c:v>19.161676071875402</c:v>
                </c:pt>
                <c:pt idx="7779">
                  <c:v>13.7155693685198</c:v>
                </c:pt>
                <c:pt idx="7780">
                  <c:v>34.611760505394798</c:v>
                </c:pt>
                <c:pt idx="7781">
                  <c:v>31.474275562175698</c:v>
                </c:pt>
                <c:pt idx="7782">
                  <c:v>13.240334743777399</c:v>
                </c:pt>
                <c:pt idx="7783">
                  <c:v>29.6542035355072</c:v>
                </c:pt>
                <c:pt idx="7784">
                  <c:v>20.552638382404801</c:v>
                </c:pt>
                <c:pt idx="7785">
                  <c:v>30.590240749228101</c:v>
                </c:pt>
                <c:pt idx="7786">
                  <c:v>15.599771444950299</c:v>
                </c:pt>
                <c:pt idx="7787">
                  <c:v>8.8403761304093607</c:v>
                </c:pt>
                <c:pt idx="7788">
                  <c:v>11.6933769653903</c:v>
                </c:pt>
                <c:pt idx="7789">
                  <c:v>15.5811435792012</c:v>
                </c:pt>
                <c:pt idx="7790">
                  <c:v>17.8032126782654</c:v>
                </c:pt>
                <c:pt idx="7791">
                  <c:v>40.0806172216489</c:v>
                </c:pt>
                <c:pt idx="7792">
                  <c:v>23.893549040988901</c:v>
                </c:pt>
                <c:pt idx="7793">
                  <c:v>16.367674474051402</c:v>
                </c:pt>
                <c:pt idx="7794">
                  <c:v>44.7969863990999</c:v>
                </c:pt>
                <c:pt idx="7795">
                  <c:v>23.634963480582101</c:v>
                </c:pt>
                <c:pt idx="7796">
                  <c:v>18.648189851326201</c:v>
                </c:pt>
                <c:pt idx="7797">
                  <c:v>28.191645430736301</c:v>
                </c:pt>
                <c:pt idx="7798">
                  <c:v>13.545826562753399</c:v>
                </c:pt>
                <c:pt idx="7799">
                  <c:v>10.1989301003224</c:v>
                </c:pt>
                <c:pt idx="7800">
                  <c:v>33.818781599405199</c:v>
                </c:pt>
                <c:pt idx="7801">
                  <c:v>31.318269026544399</c:v>
                </c:pt>
                <c:pt idx="7802">
                  <c:v>19.733660342879599</c:v>
                </c:pt>
                <c:pt idx="7803">
                  <c:v>29.5957009179732</c:v>
                </c:pt>
                <c:pt idx="7804">
                  <c:v>28.683920060557401</c:v>
                </c:pt>
                <c:pt idx="7805">
                  <c:v>35.400431819733001</c:v>
                </c:pt>
                <c:pt idx="7806">
                  <c:v>13.8513183817293</c:v>
                </c:pt>
                <c:pt idx="7807">
                  <c:v>9.6724092092724305</c:v>
                </c:pt>
                <c:pt idx="7808">
                  <c:v>11.0238946103389</c:v>
                </c:pt>
                <c:pt idx="7809">
                  <c:v>16.231169922079602</c:v>
                </c:pt>
                <c:pt idx="7810">
                  <c:v>13.149337776403</c:v>
                </c:pt>
                <c:pt idx="7811">
                  <c:v>40.646140079951103</c:v>
                </c:pt>
                <c:pt idx="7812">
                  <c:v>22.099596827436301</c:v>
                </c:pt>
                <c:pt idx="7813">
                  <c:v>15.093623988714601</c:v>
                </c:pt>
                <c:pt idx="7814">
                  <c:v>27.234459032928601</c:v>
                </c:pt>
                <c:pt idx="7815">
                  <c:v>19.864813758656101</c:v>
                </c:pt>
                <c:pt idx="7816">
                  <c:v>21.235120304223901</c:v>
                </c:pt>
                <c:pt idx="7817">
                  <c:v>29.192684812062801</c:v>
                </c:pt>
                <c:pt idx="7818">
                  <c:v>13.266334543957401</c:v>
                </c:pt>
                <c:pt idx="7819">
                  <c:v>11.7524919064301</c:v>
                </c:pt>
                <c:pt idx="7820">
                  <c:v>41.826565393330597</c:v>
                </c:pt>
                <c:pt idx="7821">
                  <c:v>38.533136492467001</c:v>
                </c:pt>
                <c:pt idx="7822">
                  <c:v>13.9572118315256</c:v>
                </c:pt>
                <c:pt idx="7823">
                  <c:v>24.323991124024001</c:v>
                </c:pt>
                <c:pt idx="7824">
                  <c:v>22.918574866961599</c:v>
                </c:pt>
                <c:pt idx="7825">
                  <c:v>31.500277095906799</c:v>
                </c:pt>
                <c:pt idx="7826">
                  <c:v>36.035221732843702</c:v>
                </c:pt>
                <c:pt idx="7827">
                  <c:v>23.985977852408102</c:v>
                </c:pt>
                <c:pt idx="7828">
                  <c:v>15.463275327244199</c:v>
                </c:pt>
                <c:pt idx="7829">
                  <c:v>17.576722791782601</c:v>
                </c:pt>
                <c:pt idx="7830">
                  <c:v>13.948816465776501</c:v>
                </c:pt>
                <c:pt idx="7831">
                  <c:v>41.049156185861598</c:v>
                </c:pt>
                <c:pt idx="7832">
                  <c:v>20.643636016423599</c:v>
                </c:pt>
                <c:pt idx="7833">
                  <c:v>16.445678408555899</c:v>
                </c:pt>
                <c:pt idx="7834">
                  <c:v>21.3586161885178</c:v>
                </c:pt>
                <c:pt idx="7835">
                  <c:v>16.543182326653302</c:v>
                </c:pt>
                <c:pt idx="7836">
                  <c:v>19.506166591154699</c:v>
                </c:pt>
                <c:pt idx="7837">
                  <c:v>32.657322346175803</c:v>
                </c:pt>
                <c:pt idx="7838">
                  <c:v>18.505193950236201</c:v>
                </c:pt>
                <c:pt idx="7839">
                  <c:v>13.0655436923303</c:v>
                </c:pt>
                <c:pt idx="7840">
                  <c:v>35.105746709148001</c:v>
                </c:pt>
                <c:pt idx="7841">
                  <c:v>35.972454228106898</c:v>
                </c:pt>
                <c:pt idx="7842">
                  <c:v>17.491221075905599</c:v>
                </c:pt>
                <c:pt idx="7843">
                  <c:v>49.967510916597298</c:v>
                </c:pt>
                <c:pt idx="7844">
                  <c:v>30.081382154470699</c:v>
                </c:pt>
                <c:pt idx="7845">
                  <c:v>30.765747268452198</c:v>
                </c:pt>
                <c:pt idx="7846">
                  <c:v>15.8012660631396</c:v>
                </c:pt>
                <c:pt idx="7847">
                  <c:v>9.6074063749779199</c:v>
                </c:pt>
                <c:pt idx="7848">
                  <c:v>10.6924036578274</c:v>
                </c:pt>
                <c:pt idx="7849">
                  <c:v>17.0047003834087</c:v>
                </c:pt>
                <c:pt idx="7850">
                  <c:v>18.336198248966301</c:v>
                </c:pt>
                <c:pt idx="7851">
                  <c:v>34.659402442206698</c:v>
                </c:pt>
                <c:pt idx="7852">
                  <c:v>34.098273618201198</c:v>
                </c:pt>
                <c:pt idx="7853">
                  <c:v>16.146666437503399</c:v>
                </c:pt>
                <c:pt idx="7854">
                  <c:v>18.440195449752899</c:v>
                </c:pt>
                <c:pt idx="7855">
                  <c:v>14.060082856896299</c:v>
                </c:pt>
                <c:pt idx="7856">
                  <c:v>18.602691367639</c:v>
                </c:pt>
                <c:pt idx="7857">
                  <c:v>29.439694382342001</c:v>
                </c:pt>
                <c:pt idx="7858">
                  <c:v>12.1353649020723</c:v>
                </c:pt>
                <c:pt idx="7859">
                  <c:v>13.0525432588092</c:v>
                </c:pt>
                <c:pt idx="7860">
                  <c:v>32.967304642960599</c:v>
                </c:pt>
                <c:pt idx="7861">
                  <c:v>34.379891121435897</c:v>
                </c:pt>
                <c:pt idx="7862">
                  <c:v>19.148675838463198</c:v>
                </c:pt>
                <c:pt idx="7863">
                  <c:v>28.893673507699202</c:v>
                </c:pt>
                <c:pt idx="7864">
                  <c:v>22.840576799710501</c:v>
                </c:pt>
                <c:pt idx="7865">
                  <c:v>29.355191564454699</c:v>
                </c:pt>
                <c:pt idx="7866">
                  <c:v>15.853264330210701</c:v>
                </c:pt>
                <c:pt idx="7867">
                  <c:v>10.6539479403173</c:v>
                </c:pt>
                <c:pt idx="7868">
                  <c:v>11.2903877290116</c:v>
                </c:pt>
                <c:pt idx="7869">
                  <c:v>13.8065737365455</c:v>
                </c:pt>
                <c:pt idx="7870">
                  <c:v>14.5792987872357</c:v>
                </c:pt>
                <c:pt idx="7871">
                  <c:v>39.164081324898497</c:v>
                </c:pt>
                <c:pt idx="7872">
                  <c:v>22.957574233909298</c:v>
                </c:pt>
                <c:pt idx="7873">
                  <c:v>20.527839868366801</c:v>
                </c:pt>
                <c:pt idx="7874">
                  <c:v>23.893549040988901</c:v>
                </c:pt>
                <c:pt idx="7875">
                  <c:v>18.6362647906432</c:v>
                </c:pt>
                <c:pt idx="7876">
                  <c:v>21.540612123199899</c:v>
                </c:pt>
                <c:pt idx="7877">
                  <c:v>29.829710054731201</c:v>
                </c:pt>
                <c:pt idx="7878">
                  <c:v>13.779820764506599</c:v>
                </c:pt>
                <c:pt idx="7879">
                  <c:v>10.497942071374901</c:v>
                </c:pt>
                <c:pt idx="7880">
                  <c:v>33.773282449073498</c:v>
                </c:pt>
                <c:pt idx="7881">
                  <c:v>37.916031706603903</c:v>
                </c:pt>
                <c:pt idx="7882">
                  <c:v>15.931262397461801</c:v>
                </c:pt>
                <c:pt idx="7883">
                  <c:v>26.495078189207302</c:v>
                </c:pt>
                <c:pt idx="7884">
                  <c:v>20.812631051049099</c:v>
                </c:pt>
                <c:pt idx="7885">
                  <c:v>31.688784048652</c:v>
                </c:pt>
                <c:pt idx="7886">
                  <c:v>21.014126335882899</c:v>
                </c:pt>
                <c:pt idx="7887">
                  <c:v>15.2691311746275</c:v>
                </c:pt>
                <c:pt idx="7888">
                  <c:v>10.269915071297</c:v>
                </c:pt>
                <c:pt idx="7889">
                  <c:v>13.813073953306001</c:v>
                </c:pt>
                <c:pt idx="7890">
                  <c:v>14.6702964212546</c:v>
                </c:pt>
                <c:pt idx="7891">
                  <c:v>41.6341796944455</c:v>
                </c:pt>
                <c:pt idx="7892">
                  <c:v>48.592883894489397</c:v>
                </c:pt>
                <c:pt idx="7893">
                  <c:v>27.691124740039601</c:v>
                </c:pt>
                <c:pt idx="7894">
                  <c:v>18.264700631743601</c:v>
                </c:pt>
                <c:pt idx="7895">
                  <c:v>16.796692113692998</c:v>
                </c:pt>
                <c:pt idx="7896">
                  <c:v>19.207174555562599</c:v>
                </c:pt>
                <c:pt idx="7897">
                  <c:v>29.5892007012127</c:v>
                </c:pt>
                <c:pt idx="7898">
                  <c:v>24.862022098343498</c:v>
                </c:pt>
                <c:pt idx="7899">
                  <c:v>18.512760672192499</c:v>
                </c:pt>
                <c:pt idx="7900">
                  <c:v>34.169771902068398</c:v>
                </c:pt>
                <c:pt idx="7901">
                  <c:v>39.372089594614302</c:v>
                </c:pt>
                <c:pt idx="7902">
                  <c:v>17.523719992825001</c:v>
                </c:pt>
                <c:pt idx="7903">
                  <c:v>27.8666319259526</c:v>
                </c:pt>
                <c:pt idx="7904">
                  <c:v>22.541584764118401</c:v>
                </c:pt>
                <c:pt idx="7905">
                  <c:v>33.235845637999198</c:v>
                </c:pt>
                <c:pt idx="7906">
                  <c:v>17.8617113953649</c:v>
                </c:pt>
                <c:pt idx="7907">
                  <c:v>12.974539990993501</c:v>
                </c:pt>
                <c:pt idx="7908">
                  <c:v>15.1772828584199</c:v>
                </c:pt>
                <c:pt idx="7909">
                  <c:v>30.889252720280702</c:v>
                </c:pt>
                <c:pt idx="7910">
                  <c:v>20.5916370827081</c:v>
                </c:pt>
                <c:pt idx="7911">
                  <c:v>37.922531923364502</c:v>
                </c:pt>
                <c:pt idx="7912">
                  <c:v>33.6952850484669</c:v>
                </c:pt>
                <c:pt idx="7913">
                  <c:v>17.388215172348598</c:v>
                </c:pt>
                <c:pt idx="7914">
                  <c:v>17.556219576388902</c:v>
                </c:pt>
                <c:pt idx="7915">
                  <c:v>15.301632258430301</c:v>
                </c:pt>
                <c:pt idx="7916">
                  <c:v>27.7674446036295</c:v>
                </c:pt>
                <c:pt idx="7917">
                  <c:v>30.343230512260099</c:v>
                </c:pt>
                <c:pt idx="7918">
                  <c:v>13.4418300286112</c:v>
                </c:pt>
                <c:pt idx="7919">
                  <c:v>10.900957510596401</c:v>
                </c:pt>
                <c:pt idx="7920">
                  <c:v>32.206824653890301</c:v>
                </c:pt>
                <c:pt idx="7921">
                  <c:v>34.815408311149099</c:v>
                </c:pt>
                <c:pt idx="7922">
                  <c:v>20.045651945239499</c:v>
                </c:pt>
                <c:pt idx="7923">
                  <c:v>29.153683511499398</c:v>
                </c:pt>
                <c:pt idx="7924">
                  <c:v>26.551977111109402</c:v>
                </c:pt>
                <c:pt idx="7925">
                  <c:v>28.711666105025699</c:v>
                </c:pt>
                <c:pt idx="7926">
                  <c:v>21.150621786944502</c:v>
                </c:pt>
                <c:pt idx="7927">
                  <c:v>11.284472966225101</c:v>
                </c:pt>
                <c:pt idx="7928">
                  <c:v>10.3739129387281</c:v>
                </c:pt>
                <c:pt idx="7929">
                  <c:v>15.756650765114101</c:v>
                </c:pt>
                <c:pt idx="7930">
                  <c:v>13.6563235469239</c:v>
                </c:pt>
                <c:pt idx="7931">
                  <c:v>39.632100265103503</c:v>
                </c:pt>
                <c:pt idx="7932">
                  <c:v>22.177594894687399</c:v>
                </c:pt>
                <c:pt idx="7933">
                  <c:v>16.796692113692998</c:v>
                </c:pt>
                <c:pt idx="7934">
                  <c:v>22.418088213180098</c:v>
                </c:pt>
                <c:pt idx="7935">
                  <c:v>22.399914295808699</c:v>
                </c:pt>
                <c:pt idx="7936">
                  <c:v>19.8506577770784</c:v>
                </c:pt>
                <c:pt idx="7937">
                  <c:v>23.920975018113499</c:v>
                </c:pt>
                <c:pt idx="7938">
                  <c:v>14.533800303548499</c:v>
                </c:pt>
                <c:pt idx="7939">
                  <c:v>10.374437286235301</c:v>
                </c:pt>
                <c:pt idx="7940">
                  <c:v>32.505816689482401</c:v>
                </c:pt>
                <c:pt idx="7941">
                  <c:v>34.7894074441068</c:v>
                </c:pt>
                <c:pt idx="7942">
                  <c:v>15.144544051625299</c:v>
                </c:pt>
                <c:pt idx="7943">
                  <c:v>27.802121055406101</c:v>
                </c:pt>
                <c:pt idx="7944">
                  <c:v>21.3716157552856</c:v>
                </c:pt>
                <c:pt idx="7945">
                  <c:v>33.118841069620103</c:v>
                </c:pt>
                <c:pt idx="7946">
                  <c:v>21.625109973834899</c:v>
                </c:pt>
                <c:pt idx="7947">
                  <c:v>14.898616819208801</c:v>
                </c:pt>
                <c:pt idx="7948">
                  <c:v>11.5763795311914</c:v>
                </c:pt>
                <c:pt idx="7949">
                  <c:v>14.580104197874601</c:v>
                </c:pt>
                <c:pt idx="7950">
                  <c:v>12.5448539218349</c:v>
                </c:pt>
                <c:pt idx="7951">
                  <c:v>39.157581108137997</c:v>
                </c:pt>
                <c:pt idx="7952">
                  <c:v>21.254619654375599</c:v>
                </c:pt>
                <c:pt idx="7953">
                  <c:v>15.691647930819601</c:v>
                </c:pt>
                <c:pt idx="7954">
                  <c:v>17.8747109621326</c:v>
                </c:pt>
                <c:pt idx="7955">
                  <c:v>15.353634659203699</c:v>
                </c:pt>
                <c:pt idx="7956">
                  <c:v>17.8487111619526</c:v>
                </c:pt>
                <c:pt idx="7957">
                  <c:v>33.073338885607299</c:v>
                </c:pt>
                <c:pt idx="7958">
                  <c:v>18.2322010481797</c:v>
                </c:pt>
                <c:pt idx="7959">
                  <c:v>14.970119203575001</c:v>
                </c:pt>
                <c:pt idx="7960">
                  <c:v>31.433345764696799</c:v>
                </c:pt>
                <c:pt idx="7961">
                  <c:v>36.134960980498803</c:v>
                </c:pt>
                <c:pt idx="7962">
                  <c:v>15.8207660799357</c:v>
                </c:pt>
                <c:pt idx="7963">
                  <c:v>26.573080790334</c:v>
                </c:pt>
                <c:pt idx="7964">
                  <c:v>21.9241013427825</c:v>
                </c:pt>
                <c:pt idx="7965">
                  <c:v>34.7894074441068</c:v>
                </c:pt>
                <c:pt idx="7966">
                  <c:v>14.943289323311101</c:v>
                </c:pt>
                <c:pt idx="7967">
                  <c:v>9.7049102930752404</c:v>
                </c:pt>
                <c:pt idx="7968">
                  <c:v>38.310160583381602</c:v>
                </c:pt>
                <c:pt idx="7969">
                  <c:v>31.2922681595022</c:v>
                </c:pt>
                <c:pt idx="7970">
                  <c:v>19.9806541114006</c:v>
                </c:pt>
                <c:pt idx="7971">
                  <c:v>35.777446391912299</c:v>
                </c:pt>
                <c:pt idx="7972">
                  <c:v>36.243216134416897</c:v>
                </c:pt>
                <c:pt idx="7973">
                  <c:v>18.070742599029799</c:v>
                </c:pt>
                <c:pt idx="7974">
                  <c:v>19.3111717563492</c:v>
                </c:pt>
                <c:pt idx="7975">
                  <c:v>19.8583142085844</c:v>
                </c:pt>
                <c:pt idx="7976">
                  <c:v>18.4596947999046</c:v>
                </c:pt>
                <c:pt idx="7977">
                  <c:v>32.475314943502298</c:v>
                </c:pt>
                <c:pt idx="7978">
                  <c:v>16.574745618977602</c:v>
                </c:pt>
                <c:pt idx="7979">
                  <c:v>11.5509838534749</c:v>
                </c:pt>
                <c:pt idx="7980">
                  <c:v>32.99980355988</c:v>
                </c:pt>
                <c:pt idx="7981">
                  <c:v>38.059037142025197</c:v>
                </c:pt>
                <c:pt idx="7982">
                  <c:v>35.833727114654302</c:v>
                </c:pt>
                <c:pt idx="7983">
                  <c:v>39.2420845927142</c:v>
                </c:pt>
                <c:pt idx="7984">
                  <c:v>25.817496922219199</c:v>
                </c:pt>
                <c:pt idx="7985">
                  <c:v>33.112340186170698</c:v>
                </c:pt>
                <c:pt idx="7986">
                  <c:v>15.918263497338501</c:v>
                </c:pt>
                <c:pt idx="7987">
                  <c:v>10.705949674401801</c:v>
                </c:pt>
                <c:pt idx="7988">
                  <c:v>10.204917237458201</c:v>
                </c:pt>
                <c:pt idx="7989">
                  <c:v>14.859614851956501</c:v>
                </c:pt>
                <c:pt idx="7990">
                  <c:v>13.948816465776501</c:v>
                </c:pt>
                <c:pt idx="7991">
                  <c:v>38.624560000327399</c:v>
                </c:pt>
                <c:pt idx="7992">
                  <c:v>39.948115995787497</c:v>
                </c:pt>
                <c:pt idx="7993">
                  <c:v>17.999240214663601</c:v>
                </c:pt>
                <c:pt idx="7994">
                  <c:v>21.0466252528024</c:v>
                </c:pt>
                <c:pt idx="7995">
                  <c:v>25.689045310697601</c:v>
                </c:pt>
                <c:pt idx="7996">
                  <c:v>18.9406821035344</c:v>
                </c:pt>
                <c:pt idx="7997">
                  <c:v>29.108181327486601</c:v>
                </c:pt>
                <c:pt idx="7998">
                  <c:v>12.999842091929199</c:v>
                </c:pt>
                <c:pt idx="7999">
                  <c:v>11.0634635962993</c:v>
                </c:pt>
                <c:pt idx="8000">
                  <c:v>32.2003248705064</c:v>
                </c:pt>
                <c:pt idx="8001">
                  <c:v>38.410051513851101</c:v>
                </c:pt>
                <c:pt idx="8002">
                  <c:v>17.712215044246602</c:v>
                </c:pt>
                <c:pt idx="8003">
                  <c:v>26.8915934116683</c:v>
                </c:pt>
                <c:pt idx="8004">
                  <c:v>21.560111473351601</c:v>
                </c:pt>
                <c:pt idx="8005">
                  <c:v>30.408233346554599</c:v>
                </c:pt>
                <c:pt idx="8006">
                  <c:v>22.314091012393501</c:v>
                </c:pt>
                <c:pt idx="8007">
                  <c:v>15.093623988714601</c:v>
                </c:pt>
                <c:pt idx="8008">
                  <c:v>11.3813853630304</c:v>
                </c:pt>
                <c:pt idx="8009">
                  <c:v>27.437615619688799</c:v>
                </c:pt>
                <c:pt idx="8010">
                  <c:v>37.302687492434799</c:v>
                </c:pt>
                <c:pt idx="8011">
                  <c:v>41.757684479585102</c:v>
                </c:pt>
                <c:pt idx="8012">
                  <c:v>15.2812800592065</c:v>
                </c:pt>
                <c:pt idx="8013">
                  <c:v>15.8216535994086</c:v>
                </c:pt>
                <c:pt idx="8014">
                  <c:v>16.561745385565398</c:v>
                </c:pt>
                <c:pt idx="8015">
                  <c:v>16.4066771079926</c:v>
                </c:pt>
                <c:pt idx="8016">
                  <c:v>18.836684236103299</c:v>
                </c:pt>
                <c:pt idx="8017">
                  <c:v>31.0387583724625</c:v>
                </c:pt>
                <c:pt idx="8018">
                  <c:v>18.505193283591801</c:v>
                </c:pt>
                <c:pt idx="8019">
                  <c:v>17.0567027841821</c:v>
                </c:pt>
                <c:pt idx="8020">
                  <c:v>32.421318838847498</c:v>
                </c:pt>
                <c:pt idx="8021">
                  <c:v>36.693982955351601</c:v>
                </c:pt>
                <c:pt idx="8022">
                  <c:v>14.4298037694063</c:v>
                </c:pt>
                <c:pt idx="8023">
                  <c:v>24.5189989602186</c:v>
                </c:pt>
                <c:pt idx="8024">
                  <c:v>19.3956696069842</c:v>
                </c:pt>
                <c:pt idx="8025">
                  <c:v>31.656282964849201</c:v>
                </c:pt>
                <c:pt idx="8026">
                  <c:v>16.847737854389699</c:v>
                </c:pt>
                <c:pt idx="8027">
                  <c:v>9.5294031071622793</c:v>
                </c:pt>
                <c:pt idx="8028">
                  <c:v>10.6404053907563</c:v>
                </c:pt>
                <c:pt idx="8029">
                  <c:v>16.3481744904586</c:v>
                </c:pt>
                <c:pt idx="8030">
                  <c:v>18.882183386434999</c:v>
                </c:pt>
                <c:pt idx="8031">
                  <c:v>33.625861310388402</c:v>
                </c:pt>
                <c:pt idx="8032">
                  <c:v>32.297822287909199</c:v>
                </c:pt>
                <c:pt idx="8033">
                  <c:v>17.466218440164202</c:v>
                </c:pt>
                <c:pt idx="8034">
                  <c:v>18.570191784075099</c:v>
                </c:pt>
                <c:pt idx="8035">
                  <c:v>18.168246517127098</c:v>
                </c:pt>
                <c:pt idx="8036">
                  <c:v>16.925735921640801</c:v>
                </c:pt>
                <c:pt idx="8037">
                  <c:v>27.840631725599199</c:v>
                </c:pt>
                <c:pt idx="8038">
                  <c:v>18.069705130293599</c:v>
                </c:pt>
                <c:pt idx="8039">
                  <c:v>13.5530632828169</c:v>
                </c:pt>
                <c:pt idx="8040">
                  <c:v>29.619894200992501</c:v>
                </c:pt>
                <c:pt idx="8041">
                  <c:v>36.771986223167197</c:v>
                </c:pt>
                <c:pt idx="8042">
                  <c:v>24.680027496950199</c:v>
                </c:pt>
                <c:pt idx="8043">
                  <c:v>32.234805589983701</c:v>
                </c:pt>
                <c:pt idx="8044">
                  <c:v>39.844119461645398</c:v>
                </c:pt>
                <c:pt idx="8045">
                  <c:v>46.574375766850501</c:v>
                </c:pt>
                <c:pt idx="8046">
                  <c:v>16.3407514172244</c:v>
                </c:pt>
                <c:pt idx="8047">
                  <c:v>11.596485370798799</c:v>
                </c:pt>
                <c:pt idx="8048">
                  <c:v>10.594906907069101</c:v>
                </c:pt>
                <c:pt idx="8049">
                  <c:v>14.450098529285601</c:v>
                </c:pt>
                <c:pt idx="8050">
                  <c:v>13.3833313115118</c:v>
                </c:pt>
                <c:pt idx="8051">
                  <c:v>39.008075455956202</c:v>
                </c:pt>
                <c:pt idx="8052">
                  <c:v>16.2107550829022</c:v>
                </c:pt>
                <c:pt idx="8053">
                  <c:v>14.502100930058999</c:v>
                </c:pt>
                <c:pt idx="8054">
                  <c:v>22.7365795989239</c:v>
                </c:pt>
                <c:pt idx="8055">
                  <c:v>23.881973717550199</c:v>
                </c:pt>
                <c:pt idx="8056">
                  <c:v>23.750552473254501</c:v>
                </c:pt>
                <c:pt idx="8057">
                  <c:v>35.244425950790699</c:v>
                </c:pt>
                <c:pt idx="8058">
                  <c:v>18.817184885951601</c:v>
                </c:pt>
                <c:pt idx="8059">
                  <c:v>16.068663169687799</c:v>
                </c:pt>
                <c:pt idx="8060">
                  <c:v>34.059274917897902</c:v>
                </c:pt>
                <c:pt idx="8061">
                  <c:v>42.193201669298297</c:v>
                </c:pt>
                <c:pt idx="8062">
                  <c:v>15.235781575519299</c:v>
                </c:pt>
                <c:pt idx="8063">
                  <c:v>29.269414788495801</c:v>
                </c:pt>
                <c:pt idx="8064">
                  <c:v>19.970467098443901</c:v>
                </c:pt>
                <c:pt idx="8065">
                  <c:v>34.496896356503797</c:v>
                </c:pt>
                <c:pt idx="8066">
                  <c:v>21.677107574261498</c:v>
                </c:pt>
                <c:pt idx="8067">
                  <c:v>16.0101612188427</c:v>
                </c:pt>
                <c:pt idx="8068">
                  <c:v>11.407384496565999</c:v>
                </c:pt>
                <c:pt idx="8069">
                  <c:v>14.892116602448301</c:v>
                </c:pt>
                <c:pt idx="8070">
                  <c:v>15.092785007784901</c:v>
                </c:pt>
                <c:pt idx="8071">
                  <c:v>38.046037375193002</c:v>
                </c:pt>
                <c:pt idx="8072">
                  <c:v>20.903628685068</c:v>
                </c:pt>
                <c:pt idx="8073">
                  <c:v>14.567103764353501</c:v>
                </c:pt>
                <c:pt idx="8074">
                  <c:v>17.978707496274801</c:v>
                </c:pt>
                <c:pt idx="8075">
                  <c:v>17.3102125712218</c:v>
                </c:pt>
                <c:pt idx="8076">
                  <c:v>18.323198015554102</c:v>
                </c:pt>
                <c:pt idx="8077">
                  <c:v>32.910832799904398</c:v>
                </c:pt>
                <c:pt idx="8078">
                  <c:v>18.186702564492499</c:v>
                </c:pt>
                <c:pt idx="8079">
                  <c:v>10.9334585943992</c:v>
                </c:pt>
                <c:pt idx="8080">
                  <c:v>29.990384520451801</c:v>
                </c:pt>
                <c:pt idx="8081">
                  <c:v>34.158882418198999</c:v>
                </c:pt>
                <c:pt idx="8082">
                  <c:v>16.067759181812299</c:v>
                </c:pt>
                <c:pt idx="8083">
                  <c:v>25.188525953378701</c:v>
                </c:pt>
                <c:pt idx="8084">
                  <c:v>19.545165291458002</c:v>
                </c:pt>
                <c:pt idx="8085">
                  <c:v>32.624821262372997</c:v>
                </c:pt>
                <c:pt idx="8086">
                  <c:v>14.930289756543299</c:v>
                </c:pt>
                <c:pt idx="8087">
                  <c:v>10.4069383700381</c:v>
                </c:pt>
                <c:pt idx="8088">
                  <c:v>10.3414133551642</c:v>
                </c:pt>
                <c:pt idx="8089">
                  <c:v>17.141205602069402</c:v>
                </c:pt>
                <c:pt idx="8090">
                  <c:v>17.172729690161798</c:v>
                </c:pt>
                <c:pt idx="8091">
                  <c:v>36.043957279162001</c:v>
                </c:pt>
                <c:pt idx="8092">
                  <c:v>30.601367491759301</c:v>
                </c:pt>
                <c:pt idx="8093">
                  <c:v>16.582183627216601</c:v>
                </c:pt>
                <c:pt idx="8094">
                  <c:v>13.7668211977388</c:v>
                </c:pt>
                <c:pt idx="8095">
                  <c:v>16.3546747072192</c:v>
                </c:pt>
                <c:pt idx="8096">
                  <c:v>17.4652212757256</c:v>
                </c:pt>
                <c:pt idx="8097">
                  <c:v>34.041877849819997</c:v>
                </c:pt>
                <c:pt idx="8098">
                  <c:v>12.174364269020099</c:v>
                </c:pt>
                <c:pt idx="8099">
                  <c:v>10.244431617646301</c:v>
                </c:pt>
                <c:pt idx="8100">
                  <c:v>31.608840582706101</c:v>
                </c:pt>
                <c:pt idx="8101">
                  <c:v>38.234544327938103</c:v>
                </c:pt>
                <c:pt idx="8102">
                  <c:v>22.886075950042098</c:v>
                </c:pt>
                <c:pt idx="8103">
                  <c:v>26.443075121745</c:v>
                </c:pt>
                <c:pt idx="8104">
                  <c:v>18.4596947999046</c:v>
                </c:pt>
                <c:pt idx="8105">
                  <c:v>41.731683612542803</c:v>
                </c:pt>
                <c:pt idx="8106">
                  <c:v>20.390142464518799</c:v>
                </c:pt>
                <c:pt idx="8107">
                  <c:v>9.7634129106091905</c:v>
                </c:pt>
                <c:pt idx="8108">
                  <c:v>23.399561503946899</c:v>
                </c:pt>
                <c:pt idx="8109">
                  <c:v>15.8996568672243</c:v>
                </c:pt>
                <c:pt idx="8110">
                  <c:v>15.898763480542399</c:v>
                </c:pt>
                <c:pt idx="8111">
                  <c:v>45.293825064753101</c:v>
                </c:pt>
                <c:pt idx="8112">
                  <c:v>26.9029674137726</c:v>
                </c:pt>
                <c:pt idx="8113">
                  <c:v>16.7446903796085</c:v>
                </c:pt>
                <c:pt idx="8114">
                  <c:v>19.733660342879599</c:v>
                </c:pt>
                <c:pt idx="8115">
                  <c:v>23.264449125163399</c:v>
                </c:pt>
                <c:pt idx="8116">
                  <c:v>18.797685535799999</c:v>
                </c:pt>
                <c:pt idx="8117">
                  <c:v>38.5985591332852</c:v>
                </c:pt>
                <c:pt idx="8118">
                  <c:v>22.808077882791</c:v>
                </c:pt>
                <c:pt idx="8119">
                  <c:v>22.536420181158299</c:v>
                </c:pt>
                <c:pt idx="8120">
                  <c:v>32.934805059396702</c:v>
                </c:pt>
                <c:pt idx="8121">
                  <c:v>40.633139646430003</c:v>
                </c:pt>
                <c:pt idx="8122">
                  <c:v>17.192229040313499</c:v>
                </c:pt>
                <c:pt idx="8123">
                  <c:v>30.479735730920801</c:v>
                </c:pt>
                <c:pt idx="8124">
                  <c:v>19.896156260765601</c:v>
                </c:pt>
                <c:pt idx="8125">
                  <c:v>37.246505380132703</c:v>
                </c:pt>
                <c:pt idx="8126">
                  <c:v>23.679054189387301</c:v>
                </c:pt>
                <c:pt idx="8127">
                  <c:v>17.219208869885101</c:v>
                </c:pt>
                <c:pt idx="8128">
                  <c:v>15.6777695122013</c:v>
                </c:pt>
                <c:pt idx="8129">
                  <c:v>16.3546747072192</c:v>
                </c:pt>
                <c:pt idx="8130">
                  <c:v>12.661850689389301</c:v>
                </c:pt>
                <c:pt idx="8131">
                  <c:v>37.415511682596197</c:v>
                </c:pt>
                <c:pt idx="8132">
                  <c:v>22.827577232942701</c:v>
                </c:pt>
                <c:pt idx="8133">
                  <c:v>15.6916485975085</c:v>
                </c:pt>
                <c:pt idx="8134">
                  <c:v>14.3648046022786</c:v>
                </c:pt>
                <c:pt idx="8135">
                  <c:v>16.2831716561641</c:v>
                </c:pt>
                <c:pt idx="8136">
                  <c:v>18.511693733620099</c:v>
                </c:pt>
                <c:pt idx="8137">
                  <c:v>33.430853474193803</c:v>
                </c:pt>
                <c:pt idx="8138">
                  <c:v>17.062232039346899</c:v>
                </c:pt>
                <c:pt idx="8139">
                  <c:v>14.710109199774701</c:v>
                </c:pt>
                <c:pt idx="8140">
                  <c:v>29.5288965669737</c:v>
                </c:pt>
                <c:pt idx="8141">
                  <c:v>33.190344120675199</c:v>
                </c:pt>
                <c:pt idx="8142">
                  <c:v>18.342698032350199</c:v>
                </c:pt>
                <c:pt idx="8143">
                  <c:v>26.365072520618298</c:v>
                </c:pt>
                <c:pt idx="8144">
                  <c:v>17.601718060076099</c:v>
                </c:pt>
                <c:pt idx="8145">
                  <c:v>30.232726160641601</c:v>
                </c:pt>
                <c:pt idx="8146">
                  <c:v>16.6527430195843</c:v>
                </c:pt>
                <c:pt idx="8147">
                  <c:v>10.1274270492673</c:v>
                </c:pt>
                <c:pt idx="8148">
                  <c:v>10.432410989183101</c:v>
                </c:pt>
                <c:pt idx="8149">
                  <c:v>16.868195164747998</c:v>
                </c:pt>
                <c:pt idx="8150">
                  <c:v>17.283226007687901</c:v>
                </c:pt>
                <c:pt idx="8151">
                  <c:v>32.338810391530501</c:v>
                </c:pt>
                <c:pt idx="8152">
                  <c:v>40.8840908028671</c:v>
                </c:pt>
                <c:pt idx="8153">
                  <c:v>37.246505380132703</c:v>
                </c:pt>
                <c:pt idx="8154">
                  <c:v>18.4856939334401</c:v>
                </c:pt>
                <c:pt idx="8155">
                  <c:v>19.552802020771299</c:v>
                </c:pt>
                <c:pt idx="8156">
                  <c:v>16.802239370702502</c:v>
                </c:pt>
                <c:pt idx="8157">
                  <c:v>33.255346288280798</c:v>
                </c:pt>
                <c:pt idx="8158">
                  <c:v>13.8318190315777</c:v>
                </c:pt>
                <c:pt idx="8159">
                  <c:v>11.2389714489012</c:v>
                </c:pt>
                <c:pt idx="8160">
                  <c:v>30.237377622328399</c:v>
                </c:pt>
                <c:pt idx="8161">
                  <c:v>35.517436388112003</c:v>
                </c:pt>
                <c:pt idx="8162">
                  <c:v>22.970573134032598</c:v>
                </c:pt>
                <c:pt idx="8163">
                  <c:v>26.703086458923099</c:v>
                </c:pt>
                <c:pt idx="8164">
                  <c:v>23.6010561221362</c:v>
                </c:pt>
                <c:pt idx="8165">
                  <c:v>32.592320178570198</c:v>
                </c:pt>
                <c:pt idx="8166">
                  <c:v>17.4327223588061</c:v>
                </c:pt>
                <c:pt idx="8167">
                  <c:v>12.0060016934698</c:v>
                </c:pt>
                <c:pt idx="8168">
                  <c:v>10.1789174372782</c:v>
                </c:pt>
                <c:pt idx="8169">
                  <c:v>15.5161414115956</c:v>
                </c:pt>
                <c:pt idx="8170">
                  <c:v>12.954342941597501</c:v>
                </c:pt>
                <c:pt idx="8171">
                  <c:v>38.520555865469497</c:v>
                </c:pt>
                <c:pt idx="8172">
                  <c:v>26.662473428635501</c:v>
                </c:pt>
                <c:pt idx="8173">
                  <c:v>17.258210837137302</c:v>
                </c:pt>
                <c:pt idx="8174">
                  <c:v>17.822712028417101</c:v>
                </c:pt>
                <c:pt idx="8175">
                  <c:v>18.174746733887702</c:v>
                </c:pt>
                <c:pt idx="8176">
                  <c:v>19.675162292424599</c:v>
                </c:pt>
                <c:pt idx="8177">
                  <c:v>31.981295802944</c:v>
                </c:pt>
                <c:pt idx="8178">
                  <c:v>11.9013707003191</c:v>
                </c:pt>
                <c:pt idx="8179">
                  <c:v>10.7059503410907</c:v>
                </c:pt>
                <c:pt idx="8180">
                  <c:v>30.6793655590104</c:v>
                </c:pt>
                <c:pt idx="8181">
                  <c:v>42.446712123026899</c:v>
                </c:pt>
                <c:pt idx="8182">
                  <c:v>17.3612240749389</c:v>
                </c:pt>
                <c:pt idx="8183">
                  <c:v>28.341151082918099</c:v>
                </c:pt>
                <c:pt idx="8184">
                  <c:v>16.573744104899099</c:v>
                </c:pt>
                <c:pt idx="8185">
                  <c:v>37.9544387122328</c:v>
                </c:pt>
                <c:pt idx="8186">
                  <c:v>21.261119437759501</c:v>
                </c:pt>
                <c:pt idx="8187">
                  <c:v>12.565024335011399</c:v>
                </c:pt>
                <c:pt idx="8188">
                  <c:v>9.6134329496578896</c:v>
                </c:pt>
                <c:pt idx="8189">
                  <c:v>21.567881216945601</c:v>
                </c:pt>
                <c:pt idx="8190">
                  <c:v>17.328725158019498</c:v>
                </c:pt>
                <c:pt idx="8191">
                  <c:v>37.083999294429802</c:v>
                </c:pt>
                <c:pt idx="8192">
                  <c:v>26.8314691299054</c:v>
                </c:pt>
                <c:pt idx="8193">
                  <c:v>16.309172523206399</c:v>
                </c:pt>
                <c:pt idx="8194">
                  <c:v>15.4892751274242</c:v>
                </c:pt>
                <c:pt idx="8195">
                  <c:v>20.924355757516601</c:v>
                </c:pt>
                <c:pt idx="8196">
                  <c:v>20.453944605539402</c:v>
                </c:pt>
                <c:pt idx="8197">
                  <c:v>31.957258364981602</c:v>
                </c:pt>
                <c:pt idx="8198">
                  <c:v>20.637136233039801</c:v>
                </c:pt>
                <c:pt idx="8199">
                  <c:v>16.120665570461199</c:v>
                </c:pt>
                <c:pt idx="8200">
                  <c:v>31.212351129711301</c:v>
                </c:pt>
                <c:pt idx="8201">
                  <c:v>36.999495143164701</c:v>
                </c:pt>
                <c:pt idx="8202">
                  <c:v>19.051179087704899</c:v>
                </c:pt>
                <c:pt idx="8203">
                  <c:v>27.801629758347001</c:v>
                </c:pt>
                <c:pt idx="8204">
                  <c:v>26.291983775820601</c:v>
                </c:pt>
                <c:pt idx="8205">
                  <c:v>52.327104934525799</c:v>
                </c:pt>
                <c:pt idx="8206">
                  <c:v>24.1145423426855</c:v>
                </c:pt>
                <c:pt idx="8207">
                  <c:v>10.1534279163095</c:v>
                </c:pt>
                <c:pt idx="8208">
                  <c:v>10.6274058239885</c:v>
                </c:pt>
                <c:pt idx="8209">
                  <c:v>16.6666871117928</c:v>
                </c:pt>
                <c:pt idx="8210">
                  <c:v>18.459694133260101</c:v>
                </c:pt>
                <c:pt idx="8211">
                  <c:v>31.643282531328101</c:v>
                </c:pt>
                <c:pt idx="8212">
                  <c:v>33.766782665689597</c:v>
                </c:pt>
                <c:pt idx="8213">
                  <c:v>16.6601868950323</c:v>
                </c:pt>
                <c:pt idx="8214">
                  <c:v>27.5984489023595</c:v>
                </c:pt>
                <c:pt idx="8215">
                  <c:v>54.634696551681003</c:v>
                </c:pt>
                <c:pt idx="8216">
                  <c:v>44.985480783877001</c:v>
                </c:pt>
                <c:pt idx="8217">
                  <c:v>30.986755971689099</c:v>
                </c:pt>
                <c:pt idx="8218">
                  <c:v>14.0398140997954</c:v>
                </c:pt>
                <c:pt idx="8219">
                  <c:v>9.6334072420201604</c:v>
                </c:pt>
                <c:pt idx="8220">
                  <c:v>29.4443987163387</c:v>
                </c:pt>
                <c:pt idx="8221">
                  <c:v>40.431631593474798</c:v>
                </c:pt>
                <c:pt idx="8222">
                  <c:v>22.034598993597498</c:v>
                </c:pt>
                <c:pt idx="8223">
                  <c:v>27.639123005955099</c:v>
                </c:pt>
                <c:pt idx="8224">
                  <c:v>23.243566036089199</c:v>
                </c:pt>
                <c:pt idx="8225">
                  <c:v>32.319309074559897</c:v>
                </c:pt>
                <c:pt idx="8226">
                  <c:v>18.648189851326201</c:v>
                </c:pt>
                <c:pt idx="8227">
                  <c:v>9.3863976717410296</c:v>
                </c:pt>
                <c:pt idx="8228">
                  <c:v>9.8084271178189102</c:v>
                </c:pt>
                <c:pt idx="8229">
                  <c:v>14.8401148683638</c:v>
                </c:pt>
                <c:pt idx="8230">
                  <c:v>14.546799870316301</c:v>
                </c:pt>
                <c:pt idx="8231">
                  <c:v>35.172922899735603</c:v>
                </c:pt>
                <c:pt idx="8232">
                  <c:v>30.250377189096199</c:v>
                </c:pt>
                <c:pt idx="8233">
                  <c:v>17.797732161708399</c:v>
                </c:pt>
                <c:pt idx="8234">
                  <c:v>16.672242369735901</c:v>
                </c:pt>
                <c:pt idx="8235">
                  <c:v>24.6360041952865</c:v>
                </c:pt>
                <c:pt idx="8236">
                  <c:v>19.584163991761301</c:v>
                </c:pt>
                <c:pt idx="8237">
                  <c:v>30.460235747327999</c:v>
                </c:pt>
                <c:pt idx="8238">
                  <c:v>12.4408567210483</c:v>
                </c:pt>
                <c:pt idx="8239">
                  <c:v>10.5889451060228</c:v>
                </c:pt>
                <c:pt idx="8240">
                  <c:v>29.483398083286499</c:v>
                </c:pt>
                <c:pt idx="8241">
                  <c:v>33.4828558749672</c:v>
                </c:pt>
                <c:pt idx="8242">
                  <c:v>18.128203180748599</c:v>
                </c:pt>
                <c:pt idx="8243">
                  <c:v>27.6781249732074</c:v>
                </c:pt>
                <c:pt idx="8244">
                  <c:v>18.836684902747798</c:v>
                </c:pt>
                <c:pt idx="8245">
                  <c:v>35.991954878388597</c:v>
                </c:pt>
                <c:pt idx="8246">
                  <c:v>22.6650813150567</c:v>
                </c:pt>
                <c:pt idx="8247">
                  <c:v>12.4415195498719</c:v>
                </c:pt>
                <c:pt idx="8248">
                  <c:v>9.5679337993262408</c:v>
                </c:pt>
                <c:pt idx="8249">
                  <c:v>16.036162085885</c:v>
                </c:pt>
                <c:pt idx="8250">
                  <c:v>13.103838626071299</c:v>
                </c:pt>
                <c:pt idx="8251">
                  <c:v>34.015876982777698</c:v>
                </c:pt>
                <c:pt idx="8252">
                  <c:v>26.3179829093562</c:v>
                </c:pt>
                <c:pt idx="8253">
                  <c:v>15.795652732366401</c:v>
                </c:pt>
                <c:pt idx="8254">
                  <c:v>12.7398487566404</c:v>
                </c:pt>
                <c:pt idx="8255">
                  <c:v>18.5387608725459</c:v>
                </c:pt>
                <c:pt idx="8256">
                  <c:v>17.3222253746356</c:v>
                </c:pt>
                <c:pt idx="8257">
                  <c:v>30.0377189911359</c:v>
                </c:pt>
                <c:pt idx="8258">
                  <c:v>23.549057188420701</c:v>
                </c:pt>
                <c:pt idx="8259">
                  <c:v>17.979739564382001</c:v>
                </c:pt>
                <c:pt idx="8260">
                  <c:v>29.229904531381599</c:v>
                </c:pt>
                <c:pt idx="8261">
                  <c:v>41.653680344727199</c:v>
                </c:pt>
                <c:pt idx="8262">
                  <c:v>20.403142697930999</c:v>
                </c:pt>
                <c:pt idx="8263">
                  <c:v>28.6531634874917</c:v>
                </c:pt>
                <c:pt idx="8264">
                  <c:v>18.719687468548901</c:v>
                </c:pt>
                <c:pt idx="8265">
                  <c:v>33.411352823912097</c:v>
                </c:pt>
                <c:pt idx="8266">
                  <c:v>22.132095744355802</c:v>
                </c:pt>
                <c:pt idx="8267">
                  <c:v>41.497674475784798</c:v>
                </c:pt>
                <c:pt idx="8268">
                  <c:v>13.955316249160401</c:v>
                </c:pt>
                <c:pt idx="8269">
                  <c:v>15.3731353094854</c:v>
                </c:pt>
                <c:pt idx="8270">
                  <c:v>17.133730323213999</c:v>
                </c:pt>
                <c:pt idx="8271">
                  <c:v>31.266267292459901</c:v>
                </c:pt>
                <c:pt idx="8272">
                  <c:v>37.692677162045698</c:v>
                </c:pt>
                <c:pt idx="8273">
                  <c:v>17.472719323613699</c:v>
                </c:pt>
                <c:pt idx="8274">
                  <c:v>12.499354771503301</c:v>
                </c:pt>
                <c:pt idx="8275">
                  <c:v>17.492219973895299</c:v>
                </c:pt>
                <c:pt idx="8276">
                  <c:v>17.374223641706699</c:v>
                </c:pt>
                <c:pt idx="8277">
                  <c:v>28.003137811302199</c:v>
                </c:pt>
                <c:pt idx="8278">
                  <c:v>13.519093423990901</c:v>
                </c:pt>
                <c:pt idx="8279">
                  <c:v>10.9925274725978</c:v>
                </c:pt>
                <c:pt idx="8280">
                  <c:v>28.924412712405601</c:v>
                </c:pt>
                <c:pt idx="8281">
                  <c:v>31.7342862326649</c:v>
                </c:pt>
                <c:pt idx="8282">
                  <c:v>22.847076583094399</c:v>
                </c:pt>
                <c:pt idx="8283">
                  <c:v>27.990137377781</c:v>
                </c:pt>
                <c:pt idx="8284">
                  <c:v>17.0102337722758</c:v>
                </c:pt>
                <c:pt idx="8285">
                  <c:v>32.299808424278197</c:v>
                </c:pt>
                <c:pt idx="8286">
                  <c:v>20.9621274021674</c:v>
                </c:pt>
                <c:pt idx="8287">
                  <c:v>40.113118972140597</c:v>
                </c:pt>
                <c:pt idx="8288">
                  <c:v>10.7314030247751</c:v>
                </c:pt>
                <c:pt idx="8289">
                  <c:v>14.6646070157619</c:v>
                </c:pt>
                <c:pt idx="8290">
                  <c:v>13.558826796165601</c:v>
                </c:pt>
                <c:pt idx="8291">
                  <c:v>36.680982521830401</c:v>
                </c:pt>
                <c:pt idx="8292">
                  <c:v>22.346589929312898</c:v>
                </c:pt>
                <c:pt idx="8293">
                  <c:v>16.471679275598198</c:v>
                </c:pt>
                <c:pt idx="8294">
                  <c:v>17.497720859289501</c:v>
                </c:pt>
                <c:pt idx="8295">
                  <c:v>18.538761539234699</c:v>
                </c:pt>
                <c:pt idx="8296">
                  <c:v>17.4652212757256</c:v>
                </c:pt>
                <c:pt idx="8297">
                  <c:v>35.159922466214503</c:v>
                </c:pt>
                <c:pt idx="8298">
                  <c:v>15.144783941500499</c:v>
                </c:pt>
                <c:pt idx="8299">
                  <c:v>9.5554039742045198</c:v>
                </c:pt>
                <c:pt idx="8300">
                  <c:v>29.2754036817132</c:v>
                </c:pt>
                <c:pt idx="8301">
                  <c:v>33.6843632612335</c:v>
                </c:pt>
                <c:pt idx="8302">
                  <c:v>19.0251799541693</c:v>
                </c:pt>
                <c:pt idx="8303">
                  <c:v>25.104022468802501</c:v>
                </c:pt>
                <c:pt idx="8304">
                  <c:v>16.295252933537199</c:v>
                </c:pt>
                <c:pt idx="8305">
                  <c:v>35.530121939495203</c:v>
                </c:pt>
                <c:pt idx="8306">
                  <c:v>23.951914348258299</c:v>
                </c:pt>
                <c:pt idx="8307">
                  <c:v>22.1139034249662</c:v>
                </c:pt>
                <c:pt idx="8308">
                  <c:v>33.760282882305802</c:v>
                </c:pt>
                <c:pt idx="8309">
                  <c:v>16.9396975491142</c:v>
                </c:pt>
                <c:pt idx="8310">
                  <c:v>12.856845524194799</c:v>
                </c:pt>
                <c:pt idx="8311">
                  <c:v>34.451394172491</c:v>
                </c:pt>
                <c:pt idx="8312">
                  <c:v>23.6205561389324</c:v>
                </c:pt>
                <c:pt idx="8313">
                  <c:v>13.442558264509501</c:v>
                </c:pt>
                <c:pt idx="8314">
                  <c:v>14.013814966259799</c:v>
                </c:pt>
                <c:pt idx="8315">
                  <c:v>16.666686445103899</c:v>
                </c:pt>
                <c:pt idx="8316">
                  <c:v>17.627717193611598</c:v>
                </c:pt>
                <c:pt idx="8317">
                  <c:v>32.013797553435701</c:v>
                </c:pt>
                <c:pt idx="8318">
                  <c:v>17.7902124448532</c:v>
                </c:pt>
                <c:pt idx="8319">
                  <c:v>17.7197288938928</c:v>
                </c:pt>
                <c:pt idx="8320">
                  <c:v>27.279957516615799</c:v>
                </c:pt>
                <c:pt idx="8321">
                  <c:v>30.8957522703523</c:v>
                </c:pt>
                <c:pt idx="8322">
                  <c:v>21.280618787911099</c:v>
                </c:pt>
                <c:pt idx="8323">
                  <c:v>26.131063383860301</c:v>
                </c:pt>
                <c:pt idx="8324">
                  <c:v>18.342698032350199</c:v>
                </c:pt>
                <c:pt idx="8325">
                  <c:v>31.870791451325498</c:v>
                </c:pt>
                <c:pt idx="8326">
                  <c:v>19.2851726228137</c:v>
                </c:pt>
                <c:pt idx="8327">
                  <c:v>9.5359033239228399</c:v>
                </c:pt>
                <c:pt idx="8328">
                  <c:v>13.3573321779762</c:v>
                </c:pt>
                <c:pt idx="8329">
                  <c:v>20.709847271040299</c:v>
                </c:pt>
                <c:pt idx="8330">
                  <c:v>21.462614055948801</c:v>
                </c:pt>
                <c:pt idx="8331">
                  <c:v>36.004955978598602</c:v>
                </c:pt>
                <c:pt idx="8332">
                  <c:v>31.907832618298201</c:v>
                </c:pt>
                <c:pt idx="8333">
                  <c:v>17.037201467211499</c:v>
                </c:pt>
                <c:pt idx="8334">
                  <c:v>14.774294288685599</c:v>
                </c:pt>
                <c:pt idx="8335">
                  <c:v>19.143285031411502</c:v>
                </c:pt>
                <c:pt idx="8336">
                  <c:v>19.883156693997901</c:v>
                </c:pt>
                <c:pt idx="8337">
                  <c:v>32.475315610191203</c:v>
                </c:pt>
                <c:pt idx="8338">
                  <c:v>14.8197927723728</c:v>
                </c:pt>
                <c:pt idx="8339">
                  <c:v>9.8154146446936803</c:v>
                </c:pt>
                <c:pt idx="8340">
                  <c:v>29.470397849874299</c:v>
                </c:pt>
                <c:pt idx="8341">
                  <c:v>34.730905493261801</c:v>
                </c:pt>
                <c:pt idx="8342">
                  <c:v>24.023544708666599</c:v>
                </c:pt>
                <c:pt idx="8343">
                  <c:v>32.7093247469492</c:v>
                </c:pt>
                <c:pt idx="8344">
                  <c:v>44.504494146891702</c:v>
                </c:pt>
                <c:pt idx="8345">
                  <c:v>33.112340852859603</c:v>
                </c:pt>
                <c:pt idx="8346">
                  <c:v>21.2741190045273</c:v>
                </c:pt>
                <c:pt idx="8347">
                  <c:v>10.2704324846885</c:v>
                </c:pt>
                <c:pt idx="8348">
                  <c:v>9.6719310001128598</c:v>
                </c:pt>
                <c:pt idx="8349">
                  <c:v>15.7046490310296</c:v>
                </c:pt>
                <c:pt idx="8350">
                  <c:v>13.714822264023301</c:v>
                </c:pt>
                <c:pt idx="8351">
                  <c:v>33.651862177430701</c:v>
                </c:pt>
                <c:pt idx="8352">
                  <c:v>26.493478394010001</c:v>
                </c:pt>
                <c:pt idx="8353">
                  <c:v>16.6861877620745</c:v>
                </c:pt>
                <c:pt idx="8354">
                  <c:v>18.791185752416101</c:v>
                </c:pt>
                <c:pt idx="8355">
                  <c:v>23.179946307276101</c:v>
                </c:pt>
                <c:pt idx="8356">
                  <c:v>15.4242766269409</c:v>
                </c:pt>
                <c:pt idx="8357">
                  <c:v>30.726745301199902</c:v>
                </c:pt>
                <c:pt idx="8358">
                  <c:v>14.8262925557567</c:v>
                </c:pt>
                <c:pt idx="8359">
                  <c:v>9.9844216138460808</c:v>
                </c:pt>
                <c:pt idx="8360">
                  <c:v>28.683919393913001</c:v>
                </c:pt>
                <c:pt idx="8361">
                  <c:v>32.137302338575303</c:v>
                </c:pt>
                <c:pt idx="8362">
                  <c:v>19.974153661372299</c:v>
                </c:pt>
                <c:pt idx="8363">
                  <c:v>28.042139111865499</c:v>
                </c:pt>
                <c:pt idx="8364">
                  <c:v>19.564665308254099</c:v>
                </c:pt>
                <c:pt idx="8365">
                  <c:v>35.7579457416306</c:v>
                </c:pt>
                <c:pt idx="8366">
                  <c:v>23.380062153795201</c:v>
                </c:pt>
                <c:pt idx="8367">
                  <c:v>11.8759966915696</c:v>
                </c:pt>
                <c:pt idx="8368">
                  <c:v>42.567546032249197</c:v>
                </c:pt>
                <c:pt idx="8369">
                  <c:v>17.596224108753201</c:v>
                </c:pt>
                <c:pt idx="8370">
                  <c:v>12.661850689389301</c:v>
                </c:pt>
                <c:pt idx="8371">
                  <c:v>37.305007330977801</c:v>
                </c:pt>
                <c:pt idx="8372">
                  <c:v>22.3530897126968</c:v>
                </c:pt>
                <c:pt idx="8373">
                  <c:v>13.852075253869399</c:v>
                </c:pt>
                <c:pt idx="8374">
                  <c:v>13.409330445047299</c:v>
                </c:pt>
                <c:pt idx="8375">
                  <c:v>17.024201700379301</c:v>
                </c:pt>
                <c:pt idx="8376">
                  <c:v>18.427195216340699</c:v>
                </c:pt>
                <c:pt idx="8377">
                  <c:v>34.678903092488397</c:v>
                </c:pt>
                <c:pt idx="8378">
                  <c:v>25.4795061863238</c:v>
                </c:pt>
                <c:pt idx="8379">
                  <c:v>16.2181688218696</c:v>
                </c:pt>
                <c:pt idx="8380">
                  <c:v>26.8574689300854</c:v>
                </c:pt>
                <c:pt idx="8381">
                  <c:v>35.7579457416306</c:v>
                </c:pt>
                <c:pt idx="8382">
                  <c:v>19.5516650748419</c:v>
                </c:pt>
                <c:pt idx="8383">
                  <c:v>25.123523785773099</c:v>
                </c:pt>
                <c:pt idx="8384">
                  <c:v>16.925735921640801</c:v>
                </c:pt>
                <c:pt idx="8385">
                  <c:v>32.293308207517597</c:v>
                </c:pt>
                <c:pt idx="8386">
                  <c:v>18.7716864022645</c:v>
                </c:pt>
                <c:pt idx="8387">
                  <c:v>10.322434218772999</c:v>
                </c:pt>
                <c:pt idx="8388">
                  <c:v>9.9709237023494008</c:v>
                </c:pt>
                <c:pt idx="8389">
                  <c:v>17.063202334253798</c:v>
                </c:pt>
                <c:pt idx="8390">
                  <c:v>18.290699765279101</c:v>
                </c:pt>
                <c:pt idx="8391">
                  <c:v>32.195804289420302</c:v>
                </c:pt>
                <c:pt idx="8392">
                  <c:v>35.762228830787102</c:v>
                </c:pt>
                <c:pt idx="8393">
                  <c:v>14.326593744146001</c:v>
                </c:pt>
                <c:pt idx="8394">
                  <c:v>13.942316682392599</c:v>
                </c:pt>
                <c:pt idx="8395">
                  <c:v>16.965698416156499</c:v>
                </c:pt>
                <c:pt idx="8396">
                  <c:v>15.677770178845799</c:v>
                </c:pt>
                <c:pt idx="8397">
                  <c:v>33.229345421238598</c:v>
                </c:pt>
                <c:pt idx="8398">
                  <c:v>18.349197149089601</c:v>
                </c:pt>
                <c:pt idx="8399">
                  <c:v>13.3125539292983</c:v>
                </c:pt>
                <c:pt idx="8400">
                  <c:v>28.8919137954862</c:v>
                </c:pt>
                <c:pt idx="8401">
                  <c:v>36.095959679935397</c:v>
                </c:pt>
                <c:pt idx="8402">
                  <c:v>26.434979676910601</c:v>
                </c:pt>
                <c:pt idx="8403">
                  <c:v>29.7192063698017</c:v>
                </c:pt>
                <c:pt idx="8404">
                  <c:v>25.369008535508801</c:v>
                </c:pt>
                <c:pt idx="8405">
                  <c:v>34.724404609812296</c:v>
                </c:pt>
                <c:pt idx="8406">
                  <c:v>24.160041493017101</c:v>
                </c:pt>
                <c:pt idx="8407">
                  <c:v>16.523681009682701</c:v>
                </c:pt>
                <c:pt idx="8408">
                  <c:v>18.115204280625299</c:v>
                </c:pt>
                <c:pt idx="8409">
                  <c:v>16.094664036729998</c:v>
                </c:pt>
                <c:pt idx="8410">
                  <c:v>12.7528483234082</c:v>
                </c:pt>
                <c:pt idx="8411">
                  <c:v>35.250926167551199</c:v>
                </c:pt>
                <c:pt idx="8412">
                  <c:v>26.454479693706698</c:v>
                </c:pt>
                <c:pt idx="8413">
                  <c:v>17.2907112542512</c:v>
                </c:pt>
                <c:pt idx="8414">
                  <c:v>18.667689201477799</c:v>
                </c:pt>
                <c:pt idx="8415">
                  <c:v>24.1809856886027</c:v>
                </c:pt>
                <c:pt idx="8416">
                  <c:v>15.911763713954601</c:v>
                </c:pt>
                <c:pt idx="8417">
                  <c:v>41.816186430430101</c:v>
                </c:pt>
                <c:pt idx="8418">
                  <c:v>39.220136256925599</c:v>
                </c:pt>
                <c:pt idx="8419">
                  <c:v>10.1274270492673</c:v>
                </c:pt>
                <c:pt idx="8420">
                  <c:v>27.676446302966198</c:v>
                </c:pt>
                <c:pt idx="8421">
                  <c:v>31.051758805983599</c:v>
                </c:pt>
                <c:pt idx="8422">
                  <c:v>19.3241719897614</c:v>
                </c:pt>
                <c:pt idx="8423">
                  <c:v>47.451910363037499</c:v>
                </c:pt>
                <c:pt idx="8424">
                  <c:v>25.655001670977601</c:v>
                </c:pt>
                <c:pt idx="8425">
                  <c:v>34.152381534749502</c:v>
                </c:pt>
                <c:pt idx="8426">
                  <c:v>24.517325719453599</c:v>
                </c:pt>
                <c:pt idx="8427">
                  <c:v>16.707708774122199</c:v>
                </c:pt>
                <c:pt idx="8428">
                  <c:v>10.5689071068891</c:v>
                </c:pt>
                <c:pt idx="8429">
                  <c:v>14.5346020138618</c:v>
                </c:pt>
                <c:pt idx="8430">
                  <c:v>13.5198280958623</c:v>
                </c:pt>
                <c:pt idx="8431">
                  <c:v>32.546817994557301</c:v>
                </c:pt>
                <c:pt idx="8432">
                  <c:v>23.419061520743</c:v>
                </c:pt>
                <c:pt idx="8433">
                  <c:v>17.8952354131169</c:v>
                </c:pt>
                <c:pt idx="8434">
                  <c:v>41.5990723082502</c:v>
                </c:pt>
                <c:pt idx="8435">
                  <c:v>18.512760005503601</c:v>
                </c:pt>
                <c:pt idx="8436">
                  <c:v>14.1893097842692</c:v>
                </c:pt>
                <c:pt idx="8437">
                  <c:v>31.9942962364651</c:v>
                </c:pt>
                <c:pt idx="8438">
                  <c:v>18.9146823033544</c:v>
                </c:pt>
                <c:pt idx="8439">
                  <c:v>16.497680809329299</c:v>
                </c:pt>
                <c:pt idx="8440">
                  <c:v>29.1324071139789</c:v>
                </c:pt>
                <c:pt idx="8441">
                  <c:v>38.501055215187897</c:v>
                </c:pt>
                <c:pt idx="8442">
                  <c:v>21.488613189484401</c:v>
                </c:pt>
                <c:pt idx="8443">
                  <c:v>25.8515520630894</c:v>
                </c:pt>
                <c:pt idx="8444">
                  <c:v>16.087258531963901</c:v>
                </c:pt>
                <c:pt idx="8445">
                  <c:v>33.073339552296197</c:v>
                </c:pt>
                <c:pt idx="8446">
                  <c:v>22.1385955277397</c:v>
                </c:pt>
                <c:pt idx="8447">
                  <c:v>10.114426615746201</c:v>
                </c:pt>
                <c:pt idx="8448">
                  <c:v>9.4834359486912803</c:v>
                </c:pt>
                <c:pt idx="8449">
                  <c:v>17.017700816929899</c:v>
                </c:pt>
                <c:pt idx="8450">
                  <c:v>17.289726457716199</c:v>
                </c:pt>
                <c:pt idx="8451">
                  <c:v>33.840369796864799</c:v>
                </c:pt>
                <c:pt idx="8452">
                  <c:v>29.5743957173053</c:v>
                </c:pt>
                <c:pt idx="8453">
                  <c:v>14.5476024473829</c:v>
                </c:pt>
                <c:pt idx="8454">
                  <c:v>13.370331744744</c:v>
                </c:pt>
                <c:pt idx="8455">
                  <c:v>17.9667384641719</c:v>
                </c:pt>
                <c:pt idx="8456">
                  <c:v>15.0992854578133</c:v>
                </c:pt>
                <c:pt idx="8457">
                  <c:v>33.164342586944102</c:v>
                </c:pt>
                <c:pt idx="8458">
                  <c:v>13.389831761540099</c:v>
                </c:pt>
                <c:pt idx="8459">
                  <c:v>10.6019455395439</c:v>
                </c:pt>
                <c:pt idx="8460">
                  <c:v>23.9715464415955</c:v>
                </c:pt>
                <c:pt idx="8461">
                  <c:v>32.3843119088544</c:v>
                </c:pt>
                <c:pt idx="8462">
                  <c:v>25.687499921252599</c:v>
                </c:pt>
                <c:pt idx="8463">
                  <c:v>25.5850418425286</c:v>
                </c:pt>
                <c:pt idx="8464">
                  <c:v>20.6891345001108</c:v>
                </c:pt>
                <c:pt idx="8465">
                  <c:v>33.0408378018045</c:v>
                </c:pt>
                <c:pt idx="8466">
                  <c:v>21.7291071746215</c:v>
                </c:pt>
                <c:pt idx="8467">
                  <c:v>15.1456263894879</c:v>
                </c:pt>
                <c:pt idx="8468">
                  <c:v>12.791847023711499</c:v>
                </c:pt>
                <c:pt idx="8469">
                  <c:v>16.6991881955956</c:v>
                </c:pt>
                <c:pt idx="8470">
                  <c:v>16.548746485442098</c:v>
                </c:pt>
                <c:pt idx="8471">
                  <c:v>32.787328014764803</c:v>
                </c:pt>
                <c:pt idx="8472">
                  <c:v>29.4183995828032</c:v>
                </c:pt>
                <c:pt idx="8473">
                  <c:v>18.7467698089505</c:v>
                </c:pt>
                <c:pt idx="8474">
                  <c:v>16.574744952333202</c:v>
                </c:pt>
                <c:pt idx="8475">
                  <c:v>24.779009630707801</c:v>
                </c:pt>
                <c:pt idx="8476">
                  <c:v>23.3930623872075</c:v>
                </c:pt>
                <c:pt idx="8477">
                  <c:v>38.949572838422199</c:v>
                </c:pt>
                <c:pt idx="8478">
                  <c:v>12.869845090962601</c:v>
                </c:pt>
                <c:pt idx="8479">
                  <c:v>12.1100058283276</c:v>
                </c:pt>
                <c:pt idx="8480">
                  <c:v>29.372901099116</c:v>
                </c:pt>
                <c:pt idx="8481">
                  <c:v>33.060338452086199</c:v>
                </c:pt>
                <c:pt idx="8482">
                  <c:v>21.007625885854601</c:v>
                </c:pt>
                <c:pt idx="8483">
                  <c:v>26.586081890544101</c:v>
                </c:pt>
                <c:pt idx="8484">
                  <c:v>18.095704263829202</c:v>
                </c:pt>
                <c:pt idx="8485">
                  <c:v>37.370010165272298</c:v>
                </c:pt>
                <c:pt idx="8486">
                  <c:v>25.3820081022766</c:v>
                </c:pt>
                <c:pt idx="8487">
                  <c:v>15.1196255224457</c:v>
                </c:pt>
                <c:pt idx="8488">
                  <c:v>11.264388595475999</c:v>
                </c:pt>
                <c:pt idx="8489">
                  <c:v>14.2160893925276</c:v>
                </c:pt>
                <c:pt idx="8490">
                  <c:v>13.9748155993121</c:v>
                </c:pt>
                <c:pt idx="8491">
                  <c:v>33.157842370183502</c:v>
                </c:pt>
                <c:pt idx="8492">
                  <c:v>28.722918760860701</c:v>
                </c:pt>
                <c:pt idx="8493">
                  <c:v>14.775111367380401</c:v>
                </c:pt>
                <c:pt idx="8494">
                  <c:v>14.1113123836626</c:v>
                </c:pt>
                <c:pt idx="8495">
                  <c:v>19.435796785703399</c:v>
                </c:pt>
                <c:pt idx="8496">
                  <c:v>43.607518040115401</c:v>
                </c:pt>
                <c:pt idx="8497">
                  <c:v>33.638861743909601</c:v>
                </c:pt>
                <c:pt idx="8498">
                  <c:v>20.513639015456999</c:v>
                </c:pt>
                <c:pt idx="8499">
                  <c:v>16.712188629116799</c:v>
                </c:pt>
                <c:pt idx="8500">
                  <c:v>26.8444693633176</c:v>
                </c:pt>
                <c:pt idx="8501">
                  <c:v>37.064497977459197</c:v>
                </c:pt>
                <c:pt idx="8502">
                  <c:v>20.754133000594098</c:v>
                </c:pt>
                <c:pt idx="8503">
                  <c:v>25.377032906123901</c:v>
                </c:pt>
                <c:pt idx="8504">
                  <c:v>16.964735288588599</c:v>
                </c:pt>
                <c:pt idx="8505">
                  <c:v>33.0018365012412</c:v>
                </c:pt>
                <c:pt idx="8506">
                  <c:v>21.8526030589153</c:v>
                </c:pt>
                <c:pt idx="8507">
                  <c:v>10.5369433719383</c:v>
                </c:pt>
                <c:pt idx="8508">
                  <c:v>10.120419386823199</c:v>
                </c:pt>
                <c:pt idx="8509">
                  <c:v>16.257170789121901</c:v>
                </c:pt>
                <c:pt idx="8510">
                  <c:v>18.823684669335499</c:v>
                </c:pt>
                <c:pt idx="8511">
                  <c:v>28.692165454744</c:v>
                </c:pt>
                <c:pt idx="8512">
                  <c:v>32.135326370023101</c:v>
                </c:pt>
                <c:pt idx="8513">
                  <c:v>15.6526466302562</c:v>
                </c:pt>
                <c:pt idx="8514">
                  <c:v>13.2793341107252</c:v>
                </c:pt>
                <c:pt idx="8515">
                  <c:v>19.4032957019006</c:v>
                </c:pt>
                <c:pt idx="8516">
                  <c:v>17.3807240917351</c:v>
                </c:pt>
                <c:pt idx="8517">
                  <c:v>34.184883285241199</c:v>
                </c:pt>
                <c:pt idx="8518">
                  <c:v>14.4363028861458</c:v>
                </c:pt>
                <c:pt idx="8519">
                  <c:v>9.8739172622276303</c:v>
                </c:pt>
                <c:pt idx="8520">
                  <c:v>27.3839540507579</c:v>
                </c:pt>
                <c:pt idx="8521">
                  <c:v>37.545517351185197</c:v>
                </c:pt>
                <c:pt idx="8522">
                  <c:v>26.9419661140759</c:v>
                </c:pt>
                <c:pt idx="8523">
                  <c:v>26.813590810541498</c:v>
                </c:pt>
                <c:pt idx="8524">
                  <c:v>27.344955350454601</c:v>
                </c:pt>
                <c:pt idx="8525">
                  <c:v>51.014052481936702</c:v>
                </c:pt>
                <c:pt idx="8526">
                  <c:v>24.849022531575699</c:v>
                </c:pt>
                <c:pt idx="8527">
                  <c:v>12.27901279748</c:v>
                </c:pt>
                <c:pt idx="8528">
                  <c:v>10.809400425381799</c:v>
                </c:pt>
                <c:pt idx="8529">
                  <c:v>16.4196775415137</c:v>
                </c:pt>
                <c:pt idx="8530">
                  <c:v>14.332305685359101</c:v>
                </c:pt>
                <c:pt idx="8531">
                  <c:v>32.202304506180901</c:v>
                </c:pt>
                <c:pt idx="8532">
                  <c:v>28.878914228718401</c:v>
                </c:pt>
                <c:pt idx="8533">
                  <c:v>17.024201033690399</c:v>
                </c:pt>
                <c:pt idx="8534">
                  <c:v>18.5441926505396</c:v>
                </c:pt>
                <c:pt idx="8535">
                  <c:v>23.940476335084099</c:v>
                </c:pt>
                <c:pt idx="8536">
                  <c:v>15.372277693225399</c:v>
                </c:pt>
                <c:pt idx="8537">
                  <c:v>39.131580241095698</c:v>
                </c:pt>
                <c:pt idx="8538">
                  <c:v>16.6527430195843</c:v>
                </c:pt>
                <c:pt idx="8539">
                  <c:v>13.449059147959</c:v>
                </c:pt>
                <c:pt idx="8540">
                  <c:v>29.366401315732102</c:v>
                </c:pt>
                <c:pt idx="8541">
                  <c:v>39.593098297851199</c:v>
                </c:pt>
                <c:pt idx="8542">
                  <c:v>24.7255259806374</c:v>
                </c:pt>
                <c:pt idx="8543">
                  <c:v>25.052020734718099</c:v>
                </c:pt>
                <c:pt idx="8544">
                  <c:v>17.9462085793554</c:v>
                </c:pt>
                <c:pt idx="8545">
                  <c:v>34.7829072273463</c:v>
                </c:pt>
                <c:pt idx="8546">
                  <c:v>27.916940288103302</c:v>
                </c:pt>
                <c:pt idx="8547">
                  <c:v>16.573743438609998</c:v>
                </c:pt>
                <c:pt idx="8548">
                  <c:v>11.5102832612002</c:v>
                </c:pt>
                <c:pt idx="8549">
                  <c:v>14.898616152519899</c:v>
                </c:pt>
                <c:pt idx="8550">
                  <c:v>13.8253199148383</c:v>
                </c:pt>
                <c:pt idx="8551">
                  <c:v>33.125341286380703</c:v>
                </c:pt>
                <c:pt idx="8552">
                  <c:v>31.010856511521901</c:v>
                </c:pt>
                <c:pt idx="8553">
                  <c:v>15.1261257392063</c:v>
                </c:pt>
                <c:pt idx="8554">
                  <c:v>13.3638319613601</c:v>
                </c:pt>
                <c:pt idx="8555">
                  <c:v>20.930856640966098</c:v>
                </c:pt>
                <c:pt idx="8556">
                  <c:v>19.200674772178701</c:v>
                </c:pt>
                <c:pt idx="8557">
                  <c:v>50.357526588986602</c:v>
                </c:pt>
                <c:pt idx="8558">
                  <c:v>32.811308508458403</c:v>
                </c:pt>
                <c:pt idx="8559">
                  <c:v>16.913696682072</c:v>
                </c:pt>
                <c:pt idx="8560">
                  <c:v>29.080408846907801</c:v>
                </c:pt>
                <c:pt idx="8561">
                  <c:v>38.403551297090502</c:v>
                </c:pt>
                <c:pt idx="8562">
                  <c:v>21.209120504043899</c:v>
                </c:pt>
                <c:pt idx="8563">
                  <c:v>24.740007663455501</c:v>
                </c:pt>
                <c:pt idx="8564">
                  <c:v>20.1496498126705</c:v>
                </c:pt>
                <c:pt idx="8565">
                  <c:v>31.3052685930233</c:v>
                </c:pt>
                <c:pt idx="8566">
                  <c:v>18.368697165885699</c:v>
                </c:pt>
                <c:pt idx="8567">
                  <c:v>11.2389714489012</c:v>
                </c:pt>
                <c:pt idx="8568">
                  <c:v>11.0043952601872</c:v>
                </c:pt>
                <c:pt idx="8569">
                  <c:v>17.063202334253798</c:v>
                </c:pt>
                <c:pt idx="8570">
                  <c:v>18.622190717790598</c:v>
                </c:pt>
                <c:pt idx="8571">
                  <c:v>26.917594278710499</c:v>
                </c:pt>
                <c:pt idx="8572">
                  <c:v>37.380685559685901</c:v>
                </c:pt>
                <c:pt idx="8573">
                  <c:v>18.116244783042699</c:v>
                </c:pt>
                <c:pt idx="8574">
                  <c:v>12.869845090962601</c:v>
                </c:pt>
                <c:pt idx="8575">
                  <c:v>17.206208436363902</c:v>
                </c:pt>
                <c:pt idx="8576">
                  <c:v>17.367723858322801</c:v>
                </c:pt>
                <c:pt idx="8577">
                  <c:v>34.847910061640803</c:v>
                </c:pt>
                <c:pt idx="8578">
                  <c:v>14.767793838657299</c:v>
                </c:pt>
                <c:pt idx="8579">
                  <c:v>10.309434451940801</c:v>
                </c:pt>
                <c:pt idx="8580">
                  <c:v>26.278984209052901</c:v>
                </c:pt>
                <c:pt idx="8581">
                  <c:v>34.639901791924999</c:v>
                </c:pt>
                <c:pt idx="8582">
                  <c:v>26.2204854919535</c:v>
                </c:pt>
                <c:pt idx="8583">
                  <c:v>26.397574271109999</c:v>
                </c:pt>
                <c:pt idx="8584">
                  <c:v>17.452221708957801</c:v>
                </c:pt>
                <c:pt idx="8585">
                  <c:v>34.262886553056902</c:v>
                </c:pt>
                <c:pt idx="8586">
                  <c:v>22.775578299227199</c:v>
                </c:pt>
                <c:pt idx="8587">
                  <c:v>10.5239429384171</c:v>
                </c:pt>
                <c:pt idx="8588">
                  <c:v>10.211417020841999</c:v>
                </c:pt>
                <c:pt idx="8589">
                  <c:v>14.8076124511832</c:v>
                </c:pt>
                <c:pt idx="8590">
                  <c:v>14.2933069850558</c:v>
                </c:pt>
                <c:pt idx="8591">
                  <c:v>32.754826930961997</c:v>
                </c:pt>
                <c:pt idx="8592">
                  <c:v>26.252985075517302</c:v>
                </c:pt>
                <c:pt idx="8593">
                  <c:v>17.758730194456199</c:v>
                </c:pt>
                <c:pt idx="8594">
                  <c:v>17.3092258078679</c:v>
                </c:pt>
                <c:pt idx="8595">
                  <c:v>18.545261755995298</c:v>
                </c:pt>
                <c:pt idx="8596">
                  <c:v>16.561745385565398</c:v>
                </c:pt>
                <c:pt idx="8597">
                  <c:v>32.007296669986196</c:v>
                </c:pt>
                <c:pt idx="8598">
                  <c:v>13.851319048373799</c:v>
                </c:pt>
                <c:pt idx="8599">
                  <c:v>11.2324712321406</c:v>
                </c:pt>
                <c:pt idx="8600">
                  <c:v>22.847076583094399</c:v>
                </c:pt>
                <c:pt idx="8601">
                  <c:v>35.920452494022499</c:v>
                </c:pt>
                <c:pt idx="8602">
                  <c:v>21.1311224367929</c:v>
                </c:pt>
                <c:pt idx="8603">
                  <c:v>25.832051412807701</c:v>
                </c:pt>
                <c:pt idx="8604">
                  <c:v>20.598137532736398</c:v>
                </c:pt>
                <c:pt idx="8605">
                  <c:v>34.860909828472998</c:v>
                </c:pt>
                <c:pt idx="8606">
                  <c:v>38.082666831656702</c:v>
                </c:pt>
                <c:pt idx="8607">
                  <c:v>21.223367728569102</c:v>
                </c:pt>
                <c:pt idx="8608">
                  <c:v>13.9943149494637</c:v>
                </c:pt>
                <c:pt idx="8609">
                  <c:v>17.862734996002999</c:v>
                </c:pt>
                <c:pt idx="8610">
                  <c:v>14.098312150250401</c:v>
                </c:pt>
                <c:pt idx="8611">
                  <c:v>31.922793185410001</c:v>
                </c:pt>
                <c:pt idx="8612">
                  <c:v>32.655313040600703</c:v>
                </c:pt>
                <c:pt idx="8613">
                  <c:v>18.473758704940199</c:v>
                </c:pt>
                <c:pt idx="8614">
                  <c:v>13.981315382696</c:v>
                </c:pt>
                <c:pt idx="8615">
                  <c:v>39.541095897077803</c:v>
                </c:pt>
                <c:pt idx="8616">
                  <c:v>30.302376122811701</c:v>
                </c:pt>
                <c:pt idx="8617">
                  <c:v>34.873910928683102</c:v>
                </c:pt>
                <c:pt idx="8618">
                  <c:v>18.869183819667199</c:v>
                </c:pt>
                <c:pt idx="8619">
                  <c:v>17.2777108207301</c:v>
                </c:pt>
                <c:pt idx="8620">
                  <c:v>27.247458599696401</c:v>
                </c:pt>
                <c:pt idx="8621">
                  <c:v>34.126380667707302</c:v>
                </c:pt>
                <c:pt idx="8622">
                  <c:v>19.896156260765601</c:v>
                </c:pt>
                <c:pt idx="8623">
                  <c:v>22.913435420026399</c:v>
                </c:pt>
                <c:pt idx="8624">
                  <c:v>16.249754449849998</c:v>
                </c:pt>
                <c:pt idx="8625">
                  <c:v>49.850506348218303</c:v>
                </c:pt>
                <c:pt idx="8626">
                  <c:v>38.791147220366902</c:v>
                </c:pt>
                <c:pt idx="8627">
                  <c:v>12.2205101799461</c:v>
                </c:pt>
                <c:pt idx="8628">
                  <c:v>9.4314376816201904</c:v>
                </c:pt>
                <c:pt idx="8629">
                  <c:v>19.0652824302847</c:v>
                </c:pt>
                <c:pt idx="8630">
                  <c:v>18.284199315250799</c:v>
                </c:pt>
                <c:pt idx="8631">
                  <c:v>28.2371469480602</c:v>
                </c:pt>
                <c:pt idx="8632">
                  <c:v>42.4505492646948</c:v>
                </c:pt>
                <c:pt idx="8633">
                  <c:v>15.6461464134957</c:v>
                </c:pt>
                <c:pt idx="8634">
                  <c:v>13.2338349603935</c:v>
                </c:pt>
                <c:pt idx="8635">
                  <c:v>17.271211270658501</c:v>
                </c:pt>
                <c:pt idx="8636">
                  <c:v>15.762267362836299</c:v>
                </c:pt>
                <c:pt idx="8637">
                  <c:v>31.487275995696798</c:v>
                </c:pt>
                <c:pt idx="8638">
                  <c:v>13.487328512298401</c:v>
                </c:pt>
                <c:pt idx="8639">
                  <c:v>11.8239949574851</c:v>
                </c:pt>
                <c:pt idx="8640">
                  <c:v>26.363481393043401</c:v>
                </c:pt>
                <c:pt idx="8641">
                  <c:v>41.361169257124097</c:v>
                </c:pt>
                <c:pt idx="8642">
                  <c:v>38.498654968158696</c:v>
                </c:pt>
                <c:pt idx="8643">
                  <c:v>36.453473601832997</c:v>
                </c:pt>
                <c:pt idx="8644">
                  <c:v>29.8863873196652</c:v>
                </c:pt>
                <c:pt idx="8645">
                  <c:v>33.430853474193803</c:v>
                </c:pt>
                <c:pt idx="8646">
                  <c:v>21.807104575228099</c:v>
                </c:pt>
                <c:pt idx="8647">
                  <c:v>13.8325746035877</c:v>
                </c:pt>
                <c:pt idx="8648">
                  <c:v>10.744401924898501</c:v>
                </c:pt>
                <c:pt idx="8649">
                  <c:v>42.999233881119103</c:v>
                </c:pt>
                <c:pt idx="8650">
                  <c:v>21.365116638546102</c:v>
                </c:pt>
                <c:pt idx="8651">
                  <c:v>36.596479703943103</c:v>
                </c:pt>
                <c:pt idx="8652">
                  <c:v>21.677107574261498</c:v>
                </c:pt>
                <c:pt idx="8653">
                  <c:v>16.783691680171799</c:v>
                </c:pt>
                <c:pt idx="8654">
                  <c:v>20.0651519620356</c:v>
                </c:pt>
                <c:pt idx="8655">
                  <c:v>31.019257055491899</c:v>
                </c:pt>
                <c:pt idx="8656">
                  <c:v>43.334525804703297</c:v>
                </c:pt>
                <c:pt idx="8657">
                  <c:v>39.807606784327497</c:v>
                </c:pt>
                <c:pt idx="8658">
                  <c:v>14.4493024529135</c:v>
                </c:pt>
                <c:pt idx="8659">
                  <c:v>9.6789094260329804</c:v>
                </c:pt>
                <c:pt idx="8660">
                  <c:v>20.299144830499898</c:v>
                </c:pt>
                <c:pt idx="8661">
                  <c:v>52.645617555859999</c:v>
                </c:pt>
                <c:pt idx="8662">
                  <c:v>30.705365359190399</c:v>
                </c:pt>
                <c:pt idx="8663">
                  <c:v>41.5041740258565</c:v>
                </c:pt>
                <c:pt idx="8664">
                  <c:v>32.824308075226199</c:v>
                </c:pt>
                <c:pt idx="8665">
                  <c:v>50.143018102510297</c:v>
                </c:pt>
                <c:pt idx="8666">
                  <c:v>30.380374190062799</c:v>
                </c:pt>
                <c:pt idx="8667">
                  <c:v>17.9212362801591</c:v>
                </c:pt>
                <c:pt idx="8668">
                  <c:v>14.878193662608799</c:v>
                </c:pt>
                <c:pt idx="8669">
                  <c:v>14.8727101939572</c:v>
                </c:pt>
                <c:pt idx="8670">
                  <c:v>15.014787607178301</c:v>
                </c:pt>
                <c:pt idx="8671">
                  <c:v>30.421233780075699</c:v>
                </c:pt>
                <c:pt idx="8672">
                  <c:v>28.625421343458001</c:v>
                </c:pt>
                <c:pt idx="8673">
                  <c:v>29.3421911309335</c:v>
                </c:pt>
                <c:pt idx="8674">
                  <c:v>33.448291279945899</c:v>
                </c:pt>
                <c:pt idx="8675">
                  <c:v>17.7327293274139</c:v>
                </c:pt>
                <c:pt idx="8676">
                  <c:v>16.0417593816323</c:v>
                </c:pt>
                <c:pt idx="8677">
                  <c:v>37.519516484142997</c:v>
                </c:pt>
                <c:pt idx="8678">
                  <c:v>22.684580665208301</c:v>
                </c:pt>
                <c:pt idx="8679">
                  <c:v>23.4529567445975</c:v>
                </c:pt>
                <c:pt idx="8680">
                  <c:v>27.533450401876198</c:v>
                </c:pt>
                <c:pt idx="8681">
                  <c:v>43.870268927234399</c:v>
                </c:pt>
                <c:pt idx="8682">
                  <c:v>35.534735079062202</c:v>
                </c:pt>
                <c:pt idx="8683">
                  <c:v>30.382231812823498</c:v>
                </c:pt>
                <c:pt idx="8684">
                  <c:v>16.802239370702502</c:v>
                </c:pt>
                <c:pt idx="8685">
                  <c:v>33.736365662006897</c:v>
                </c:pt>
                <c:pt idx="8686">
                  <c:v>23.906548607756701</c:v>
                </c:pt>
                <c:pt idx="8687">
                  <c:v>12.506521050788599</c:v>
                </c:pt>
                <c:pt idx="8688">
                  <c:v>13.3638319613601</c:v>
                </c:pt>
                <c:pt idx="8689">
                  <c:v>18.239749568182202</c:v>
                </c:pt>
                <c:pt idx="8690">
                  <c:v>19.1681758552593</c:v>
                </c:pt>
                <c:pt idx="8691">
                  <c:v>33.8208691465831</c:v>
                </c:pt>
                <c:pt idx="8692">
                  <c:v>40.962088870118201</c:v>
                </c:pt>
                <c:pt idx="8693">
                  <c:v>16.6861877620745</c:v>
                </c:pt>
                <c:pt idx="8694">
                  <c:v>16.3537509839922</c:v>
                </c:pt>
                <c:pt idx="8695">
                  <c:v>17.882235646284599</c:v>
                </c:pt>
                <c:pt idx="8696">
                  <c:v>15.3462785596898</c:v>
                </c:pt>
                <c:pt idx="8697">
                  <c:v>30.934754237604601</c:v>
                </c:pt>
                <c:pt idx="8698">
                  <c:v>14.865291256060001</c:v>
                </c:pt>
                <c:pt idx="8699">
                  <c:v>9.8154146446936803</c:v>
                </c:pt>
                <c:pt idx="8700">
                  <c:v>24.8815221151396</c:v>
                </c:pt>
                <c:pt idx="8701">
                  <c:v>39.274585676516999</c:v>
                </c:pt>
                <c:pt idx="8702">
                  <c:v>26.7014727955833</c:v>
                </c:pt>
                <c:pt idx="8703">
                  <c:v>23.342452392979101</c:v>
                </c:pt>
                <c:pt idx="8704">
                  <c:v>25.603002737262099</c:v>
                </c:pt>
                <c:pt idx="8705">
                  <c:v>35.036417014385997</c:v>
                </c:pt>
                <c:pt idx="8706">
                  <c:v>21.339117505010599</c:v>
                </c:pt>
                <c:pt idx="8707">
                  <c:v>11.667987755165001</c:v>
                </c:pt>
                <c:pt idx="8708">
                  <c:v>9.8994254184822204</c:v>
                </c:pt>
                <c:pt idx="8709">
                  <c:v>14.7816122508298</c:v>
                </c:pt>
                <c:pt idx="8710">
                  <c:v>14.0528129999187</c:v>
                </c:pt>
                <c:pt idx="8711">
                  <c:v>30.999757071899101</c:v>
                </c:pt>
                <c:pt idx="8712">
                  <c:v>32.7268106578234</c:v>
                </c:pt>
                <c:pt idx="8713">
                  <c:v>16.855194064538001</c:v>
                </c:pt>
                <c:pt idx="8714">
                  <c:v>18.167203214340802</c:v>
                </c:pt>
                <c:pt idx="8715">
                  <c:v>24.213486772405499</c:v>
                </c:pt>
                <c:pt idx="8716">
                  <c:v>43.152529870021098</c:v>
                </c:pt>
                <c:pt idx="8717">
                  <c:v>49.590496344418</c:v>
                </c:pt>
                <c:pt idx="8718">
                  <c:v>42.047559361671603</c:v>
                </c:pt>
                <c:pt idx="8719">
                  <c:v>37.682022569845898</c:v>
                </c:pt>
                <c:pt idx="8720">
                  <c:v>25.999492190256898</c:v>
                </c:pt>
                <c:pt idx="8721">
                  <c:v>38.338548462795998</c:v>
                </c:pt>
                <c:pt idx="8722">
                  <c:v>22.372589062848501</c:v>
                </c:pt>
                <c:pt idx="8723">
                  <c:v>20.930856640966098</c:v>
                </c:pt>
                <c:pt idx="8724">
                  <c:v>18.3621973825019</c:v>
                </c:pt>
                <c:pt idx="8725">
                  <c:v>35.523936604872603</c:v>
                </c:pt>
                <c:pt idx="8726">
                  <c:v>27.4814521348051</c:v>
                </c:pt>
                <c:pt idx="8727">
                  <c:v>16.666686445103899</c:v>
                </c:pt>
                <c:pt idx="8728">
                  <c:v>11.2253898951727</c:v>
                </c:pt>
                <c:pt idx="8729">
                  <c:v>14.8141133346326</c:v>
                </c:pt>
                <c:pt idx="8730">
                  <c:v>13.7603214143549</c:v>
                </c:pt>
                <c:pt idx="8731">
                  <c:v>28.789668706152401</c:v>
                </c:pt>
                <c:pt idx="8732">
                  <c:v>34.072274484665598</c:v>
                </c:pt>
                <c:pt idx="8733">
                  <c:v>14.209589175767</c:v>
                </c:pt>
                <c:pt idx="8734">
                  <c:v>14.0528136665632</c:v>
                </c:pt>
                <c:pt idx="8735">
                  <c:v>17.6092238755854</c:v>
                </c:pt>
                <c:pt idx="8736">
                  <c:v>15.677770178845799</c:v>
                </c:pt>
                <c:pt idx="8737">
                  <c:v>36.979994492883002</c:v>
                </c:pt>
                <c:pt idx="8738">
                  <c:v>19.4541676574392</c:v>
                </c:pt>
                <c:pt idx="8739">
                  <c:v>15.8216535994086</c:v>
                </c:pt>
                <c:pt idx="8740">
                  <c:v>25.9214934563614</c:v>
                </c:pt>
                <c:pt idx="8741">
                  <c:v>52.853625825575797</c:v>
                </c:pt>
                <c:pt idx="8742">
                  <c:v>23.893548374344501</c:v>
                </c:pt>
                <c:pt idx="8743">
                  <c:v>21.684886452013501</c:v>
                </c:pt>
                <c:pt idx="8744">
                  <c:v>17.952708362739301</c:v>
                </c:pt>
                <c:pt idx="8745">
                  <c:v>51.287063585947003</c:v>
                </c:pt>
                <c:pt idx="8746">
                  <c:v>37.660178245126303</c:v>
                </c:pt>
                <c:pt idx="8747">
                  <c:v>10.4914411879254</c:v>
                </c:pt>
                <c:pt idx="8748">
                  <c:v>9.9839226024727292</c:v>
                </c:pt>
                <c:pt idx="8749">
                  <c:v>18.181247617337199</c:v>
                </c:pt>
                <c:pt idx="8750">
                  <c:v>25.213013067651101</c:v>
                </c:pt>
                <c:pt idx="8751">
                  <c:v>27.587120605181699</c:v>
                </c:pt>
                <c:pt idx="8752">
                  <c:v>40.110611913673601</c:v>
                </c:pt>
                <c:pt idx="8753">
                  <c:v>21.457377532016</c:v>
                </c:pt>
                <c:pt idx="8754">
                  <c:v>16.158756815831101</c:v>
                </c:pt>
                <c:pt idx="8755">
                  <c:v>21.951397339263199</c:v>
                </c:pt>
                <c:pt idx="8756">
                  <c:v>15.684269295585199</c:v>
                </c:pt>
                <c:pt idx="8757">
                  <c:v>36.3884707675385</c:v>
                </c:pt>
                <c:pt idx="8758">
                  <c:v>15.0277871739461</c:v>
                </c:pt>
                <c:pt idx="8759">
                  <c:v>12.7925332550089</c:v>
                </c:pt>
                <c:pt idx="8760">
                  <c:v>25.797996905423101</c:v>
                </c:pt>
                <c:pt idx="8761">
                  <c:v>52.288102967273602</c:v>
                </c:pt>
                <c:pt idx="8762">
                  <c:v>43.815512441688597</c:v>
                </c:pt>
                <c:pt idx="8763">
                  <c:v>27.125603215115198</c:v>
                </c:pt>
                <c:pt idx="8764">
                  <c:v>26.109988507783001</c:v>
                </c:pt>
                <c:pt idx="8765">
                  <c:v>34.386391338196397</c:v>
                </c:pt>
                <c:pt idx="8766">
                  <c:v>22.697580898620501</c:v>
                </c:pt>
                <c:pt idx="8767">
                  <c:v>13.611565233661899</c:v>
                </c:pt>
                <c:pt idx="8768">
                  <c:v>11.6998767487742</c:v>
                </c:pt>
                <c:pt idx="8769">
                  <c:v>18.317752835997901</c:v>
                </c:pt>
                <c:pt idx="8770">
                  <c:v>12.785347240327599</c:v>
                </c:pt>
                <c:pt idx="8771">
                  <c:v>30.3692320459912</c:v>
                </c:pt>
                <c:pt idx="8772">
                  <c:v>38.940643571485197</c:v>
                </c:pt>
                <c:pt idx="8773">
                  <c:v>29.368191331286901</c:v>
                </c:pt>
                <c:pt idx="8774">
                  <c:v>25.9214941230058</c:v>
                </c:pt>
                <c:pt idx="8775">
                  <c:v>36.648481438027602</c:v>
                </c:pt>
                <c:pt idx="8776">
                  <c:v>37.829173279751799</c:v>
                </c:pt>
                <c:pt idx="8777">
                  <c:v>50.013013100610102</c:v>
                </c:pt>
                <c:pt idx="8778">
                  <c:v>16.8932363380769</c:v>
                </c:pt>
                <c:pt idx="8779">
                  <c:v>11.4144786348142</c:v>
                </c:pt>
                <c:pt idx="8780">
                  <c:v>25.0245180162295</c:v>
                </c:pt>
                <c:pt idx="8781">
                  <c:v>40.945152051003703</c:v>
                </c:pt>
                <c:pt idx="8782">
                  <c:v>21.833103708763701</c:v>
                </c:pt>
                <c:pt idx="8783">
                  <c:v>22.009899290108301</c:v>
                </c:pt>
                <c:pt idx="8784">
                  <c:v>18.9146829699988</c:v>
                </c:pt>
                <c:pt idx="8785">
                  <c:v>36.258465765638398</c:v>
                </c:pt>
                <c:pt idx="8786">
                  <c:v>24.9530197323623</c:v>
                </c:pt>
                <c:pt idx="8787">
                  <c:v>16.7446903796085</c:v>
                </c:pt>
                <c:pt idx="8788">
                  <c:v>11.2903877290116</c:v>
                </c:pt>
                <c:pt idx="8789">
                  <c:v>15.651260222148601</c:v>
                </c:pt>
                <c:pt idx="8790">
                  <c:v>13.623994505152501</c:v>
                </c:pt>
                <c:pt idx="8791">
                  <c:v>28.776668272631301</c:v>
                </c:pt>
                <c:pt idx="8792">
                  <c:v>35.118746275915697</c:v>
                </c:pt>
                <c:pt idx="8793">
                  <c:v>15.2301298740642</c:v>
                </c:pt>
                <c:pt idx="8794">
                  <c:v>12.505855221531601</c:v>
                </c:pt>
                <c:pt idx="8795">
                  <c:v>17.440217573121998</c:v>
                </c:pt>
                <c:pt idx="8796">
                  <c:v>16.197755516134499</c:v>
                </c:pt>
                <c:pt idx="8797">
                  <c:v>33.599860443346202</c:v>
                </c:pt>
                <c:pt idx="8798">
                  <c:v>19.044679304321001</c:v>
                </c:pt>
                <c:pt idx="8799">
                  <c:v>12.0060016934698</c:v>
                </c:pt>
                <c:pt idx="8800">
                  <c:v>24.0430440588183</c:v>
                </c:pt>
                <c:pt idx="8801">
                  <c:v>42.037195800355903</c:v>
                </c:pt>
                <c:pt idx="8802">
                  <c:v>20.715133633646399</c:v>
                </c:pt>
                <c:pt idx="8803">
                  <c:v>21.8343927708842</c:v>
                </c:pt>
                <c:pt idx="8804">
                  <c:v>17.939708795971502</c:v>
                </c:pt>
                <c:pt idx="8805">
                  <c:v>33.437353690954403</c:v>
                </c:pt>
                <c:pt idx="8806">
                  <c:v>21.846103275531501</c:v>
                </c:pt>
                <c:pt idx="8807">
                  <c:v>9.4514005060355402</c:v>
                </c:pt>
                <c:pt idx="8808">
                  <c:v>11.121392027741599</c:v>
                </c:pt>
                <c:pt idx="8809">
                  <c:v>16.257170789121901</c:v>
                </c:pt>
                <c:pt idx="8810">
                  <c:v>18.648189851326201</c:v>
                </c:pt>
                <c:pt idx="8811">
                  <c:v>25.4615363907001</c:v>
                </c:pt>
                <c:pt idx="8812">
                  <c:v>40.591599217303397</c:v>
                </c:pt>
                <c:pt idx="8813">
                  <c:v>15.802152282438101</c:v>
                </c:pt>
                <c:pt idx="8814">
                  <c:v>13.9228166655965</c:v>
                </c:pt>
                <c:pt idx="8815">
                  <c:v>16.536682109892698</c:v>
                </c:pt>
                <c:pt idx="8816">
                  <c:v>14.780794072069501</c:v>
                </c:pt>
                <c:pt idx="8817">
                  <c:v>41.712182295572198</c:v>
                </c:pt>
                <c:pt idx="8818">
                  <c:v>39.4086306417028</c:v>
                </c:pt>
                <c:pt idx="8819">
                  <c:v>11.128467097282799</c:v>
                </c:pt>
                <c:pt idx="8820">
                  <c:v>22.671581098440502</c:v>
                </c:pt>
                <c:pt idx="8821">
                  <c:v>51.651078391294</c:v>
                </c:pt>
                <c:pt idx="8822">
                  <c:v>45.921455590956597</c:v>
                </c:pt>
                <c:pt idx="8823">
                  <c:v>38.936571738212201</c:v>
                </c:pt>
                <c:pt idx="8824">
                  <c:v>43.029033985727303</c:v>
                </c:pt>
                <c:pt idx="8825">
                  <c:v>44.409789585116599</c:v>
                </c:pt>
                <c:pt idx="8826">
                  <c:v>46.642936213079103</c:v>
                </c:pt>
                <c:pt idx="8827">
                  <c:v>25.2015263868999</c:v>
                </c:pt>
                <c:pt idx="8828">
                  <c:v>11.888371800195801</c:v>
                </c:pt>
                <c:pt idx="8829">
                  <c:v>18.811771976556098</c:v>
                </c:pt>
                <c:pt idx="8830">
                  <c:v>14.923789973159399</c:v>
                </c:pt>
                <c:pt idx="8831">
                  <c:v>29.459195699312499</c:v>
                </c:pt>
                <c:pt idx="8832">
                  <c:v>32.3563203383641</c:v>
                </c:pt>
                <c:pt idx="8833">
                  <c:v>18.766270459232199</c:v>
                </c:pt>
                <c:pt idx="8834">
                  <c:v>18.524693300387899</c:v>
                </c:pt>
                <c:pt idx="8835">
                  <c:v>21.0803622931479</c:v>
                </c:pt>
                <c:pt idx="8836">
                  <c:v>16.6267438860487</c:v>
                </c:pt>
                <c:pt idx="8837">
                  <c:v>33.281347822012002</c:v>
                </c:pt>
                <c:pt idx="8838">
                  <c:v>14.943289323311101</c:v>
                </c:pt>
                <c:pt idx="8839">
                  <c:v>13.267051745285499</c:v>
                </c:pt>
                <c:pt idx="8840">
                  <c:v>32.869806558913403</c:v>
                </c:pt>
                <c:pt idx="8841">
                  <c:v>40.438132476924302</c:v>
                </c:pt>
                <c:pt idx="8842">
                  <c:v>30.445372023901601</c:v>
                </c:pt>
                <c:pt idx="8843">
                  <c:v>20.326332482100501</c:v>
                </c:pt>
                <c:pt idx="8844">
                  <c:v>17.809712461649301</c:v>
                </c:pt>
                <c:pt idx="8845">
                  <c:v>36.947492742391297</c:v>
                </c:pt>
                <c:pt idx="8846">
                  <c:v>32.739810891235599</c:v>
                </c:pt>
                <c:pt idx="8847">
                  <c:v>34.542397207138798</c:v>
                </c:pt>
                <c:pt idx="8848">
                  <c:v>36.041721516227497</c:v>
                </c:pt>
                <c:pt idx="8849">
                  <c:v>42.518214507393097</c:v>
                </c:pt>
                <c:pt idx="8850">
                  <c:v>15.4242766269409</c:v>
                </c:pt>
                <c:pt idx="8851">
                  <c:v>33.086339985817297</c:v>
                </c:pt>
                <c:pt idx="8852">
                  <c:v>30.321875472963299</c:v>
                </c:pt>
                <c:pt idx="8853">
                  <c:v>16.5431816599644</c:v>
                </c:pt>
                <c:pt idx="8854">
                  <c:v>12.408357804128901</c:v>
                </c:pt>
                <c:pt idx="8855">
                  <c:v>14.697108766253599</c:v>
                </c:pt>
                <c:pt idx="8856">
                  <c:v>16.087258531963901</c:v>
                </c:pt>
                <c:pt idx="8857">
                  <c:v>38.982073922224998</c:v>
                </c:pt>
                <c:pt idx="8858">
                  <c:v>20.897129568328499</c:v>
                </c:pt>
                <c:pt idx="8859">
                  <c:v>17.3167127879824</c:v>
                </c:pt>
                <c:pt idx="8860">
                  <c:v>25.304010701669998</c:v>
                </c:pt>
                <c:pt idx="8861">
                  <c:v>37.461013199920103</c:v>
                </c:pt>
                <c:pt idx="8862">
                  <c:v>20.162649379438299</c:v>
                </c:pt>
                <c:pt idx="8863">
                  <c:v>22.263409077148001</c:v>
                </c:pt>
                <c:pt idx="8864">
                  <c:v>17.3352249414034</c:v>
                </c:pt>
                <c:pt idx="8865">
                  <c:v>36.5444773031697</c:v>
                </c:pt>
                <c:pt idx="8866">
                  <c:v>23.289064519776399</c:v>
                </c:pt>
                <c:pt idx="8867">
                  <c:v>11.128467097282799</c:v>
                </c:pt>
                <c:pt idx="8868">
                  <c:v>9.74992906736394</c:v>
                </c:pt>
                <c:pt idx="8869">
                  <c:v>17.3752154055163</c:v>
                </c:pt>
                <c:pt idx="8870">
                  <c:v>18.0762049136775</c:v>
                </c:pt>
                <c:pt idx="8871">
                  <c:v>29.251187429596801</c:v>
                </c:pt>
                <c:pt idx="8872">
                  <c:v>34.468763937660498</c:v>
                </c:pt>
                <c:pt idx="8873">
                  <c:v>14.8856157189988</c:v>
                </c:pt>
                <c:pt idx="8874">
                  <c:v>12.167864485636199</c:v>
                </c:pt>
                <c:pt idx="8875">
                  <c:v>16.2246690386302</c:v>
                </c:pt>
                <c:pt idx="8876">
                  <c:v>15.937762847490101</c:v>
                </c:pt>
                <c:pt idx="8877">
                  <c:v>33.918372397991497</c:v>
                </c:pt>
                <c:pt idx="8878">
                  <c:v>12.0508677180818</c:v>
                </c:pt>
                <c:pt idx="8879">
                  <c:v>10.549943805459399</c:v>
                </c:pt>
                <c:pt idx="8880">
                  <c:v>23.380062153795201</c:v>
                </c:pt>
                <c:pt idx="8881">
                  <c:v>40.308126808335203</c:v>
                </c:pt>
                <c:pt idx="8882">
                  <c:v>25.206513284267199</c:v>
                </c:pt>
                <c:pt idx="8883">
                  <c:v>20.443337050479499</c:v>
                </c:pt>
                <c:pt idx="8884">
                  <c:v>18.310198448786299</c:v>
                </c:pt>
                <c:pt idx="8885">
                  <c:v>37.344009298229999</c:v>
                </c:pt>
                <c:pt idx="8886">
                  <c:v>22.073597693900801</c:v>
                </c:pt>
                <c:pt idx="8887">
                  <c:v>11.973499942978</c:v>
                </c:pt>
                <c:pt idx="8888">
                  <c:v>11.043394627134999</c:v>
                </c:pt>
                <c:pt idx="8889">
                  <c:v>17.0112006001693</c:v>
                </c:pt>
                <c:pt idx="8890">
                  <c:v>12.4473565044322</c:v>
                </c:pt>
                <c:pt idx="8891">
                  <c:v>27.2621084337759</c:v>
                </c:pt>
                <c:pt idx="8892">
                  <c:v>37.140191574548702</c:v>
                </c:pt>
                <c:pt idx="8893">
                  <c:v>18.7597702424716</c:v>
                </c:pt>
                <c:pt idx="8894">
                  <c:v>16.893237004721399</c:v>
                </c:pt>
                <c:pt idx="8895">
                  <c:v>22.555920831439899</c:v>
                </c:pt>
                <c:pt idx="8896">
                  <c:v>16.360251434020501</c:v>
                </c:pt>
                <c:pt idx="8897">
                  <c:v>37.207503412880399</c:v>
                </c:pt>
                <c:pt idx="8898">
                  <c:v>22.366089946109</c:v>
                </c:pt>
                <c:pt idx="8899">
                  <c:v>19.611303971616401</c:v>
                </c:pt>
                <c:pt idx="8900">
                  <c:v>22.996572934212601</c:v>
                </c:pt>
                <c:pt idx="8901">
                  <c:v>45.495332451019401</c:v>
                </c:pt>
                <c:pt idx="8902">
                  <c:v>46.499940311989199</c:v>
                </c:pt>
                <c:pt idx="8903">
                  <c:v>24.7985102809895</c:v>
                </c:pt>
                <c:pt idx="8904">
                  <c:v>18.778186185648298</c:v>
                </c:pt>
                <c:pt idx="8905">
                  <c:v>37.012495576685801</c:v>
                </c:pt>
                <c:pt idx="8906">
                  <c:v>24.335536977670898</c:v>
                </c:pt>
                <c:pt idx="8907">
                  <c:v>15.9646590348299</c:v>
                </c:pt>
                <c:pt idx="8908">
                  <c:v>10.490909039638</c:v>
                </c:pt>
                <c:pt idx="8909">
                  <c:v>15.607145112932299</c:v>
                </c:pt>
                <c:pt idx="8910">
                  <c:v>13.4720576306902</c:v>
                </c:pt>
                <c:pt idx="8911">
                  <c:v>28.400868708004399</c:v>
                </c:pt>
                <c:pt idx="8912">
                  <c:v>41.878564327046099</c:v>
                </c:pt>
                <c:pt idx="8913">
                  <c:v>42.102198634650399</c:v>
                </c:pt>
                <c:pt idx="8914">
                  <c:v>17.042732689195201</c:v>
                </c:pt>
                <c:pt idx="8915">
                  <c:v>14.047082423375199</c:v>
                </c:pt>
                <c:pt idx="8916">
                  <c:v>12.2263625360912</c:v>
                </c:pt>
                <c:pt idx="8917">
                  <c:v>38.9105715378588</c:v>
                </c:pt>
                <c:pt idx="8918">
                  <c:v>20.682634716727001</c:v>
                </c:pt>
                <c:pt idx="8919">
                  <c:v>15.8996568672243</c:v>
                </c:pt>
                <c:pt idx="8920">
                  <c:v>21.703107374441501</c:v>
                </c:pt>
                <c:pt idx="8921">
                  <c:v>40.438131810235397</c:v>
                </c:pt>
                <c:pt idx="8922">
                  <c:v>21.644609323986501</c:v>
                </c:pt>
                <c:pt idx="8923">
                  <c:v>17.804231711780101</c:v>
                </c:pt>
                <c:pt idx="8924">
                  <c:v>19.824657976898401</c:v>
                </c:pt>
                <c:pt idx="8925">
                  <c:v>36.979995159571899</c:v>
                </c:pt>
                <c:pt idx="8926">
                  <c:v>23.796050956941698</c:v>
                </c:pt>
                <c:pt idx="8927">
                  <c:v>9.9584200801149301</c:v>
                </c:pt>
                <c:pt idx="8928">
                  <c:v>9.4509370317718506</c:v>
                </c:pt>
                <c:pt idx="8929">
                  <c:v>17.024201700379301</c:v>
                </c:pt>
                <c:pt idx="8930">
                  <c:v>18.0762049136775</c:v>
                </c:pt>
                <c:pt idx="8931">
                  <c:v>28.425654567494298</c:v>
                </c:pt>
                <c:pt idx="8932">
                  <c:v>34.507762637963801</c:v>
                </c:pt>
                <c:pt idx="8933">
                  <c:v>15.0416222546301</c:v>
                </c:pt>
                <c:pt idx="8934">
                  <c:v>12.928343808061999</c:v>
                </c:pt>
                <c:pt idx="8935">
                  <c:v>15.4706392275827</c:v>
                </c:pt>
                <c:pt idx="8936">
                  <c:v>13.350832394592301</c:v>
                </c:pt>
                <c:pt idx="8937">
                  <c:v>37.519515817454099</c:v>
                </c:pt>
                <c:pt idx="8938">
                  <c:v>13.480828728914499</c:v>
                </c:pt>
                <c:pt idx="8939">
                  <c:v>10.2704324846885</c:v>
                </c:pt>
                <c:pt idx="8940">
                  <c:v>28.5929224265386</c:v>
                </c:pt>
                <c:pt idx="8941">
                  <c:v>53.763661505565601</c:v>
                </c:pt>
                <c:pt idx="8942">
                  <c:v>41.183083505103703</c:v>
                </c:pt>
                <c:pt idx="8943">
                  <c:v>21.281870346103101</c:v>
                </c:pt>
                <c:pt idx="8944">
                  <c:v>21.930601126166401</c:v>
                </c:pt>
                <c:pt idx="8945">
                  <c:v>36.5379770864092</c:v>
                </c:pt>
                <c:pt idx="8946">
                  <c:v>21.683608024289899</c:v>
                </c:pt>
                <c:pt idx="8947">
                  <c:v>10.393937269828101</c:v>
                </c:pt>
                <c:pt idx="8948">
                  <c:v>11.569880414451999</c:v>
                </c:pt>
                <c:pt idx="8949">
                  <c:v>16.445678408555899</c:v>
                </c:pt>
                <c:pt idx="8950">
                  <c:v>12.0053679011057</c:v>
                </c:pt>
                <c:pt idx="8951">
                  <c:v>27.236107566733601</c:v>
                </c:pt>
                <c:pt idx="8952">
                  <c:v>37.536681027543601</c:v>
                </c:pt>
                <c:pt idx="8953">
                  <c:v>17.895236079805802</c:v>
                </c:pt>
                <c:pt idx="8954">
                  <c:v>17.0232333390435</c:v>
                </c:pt>
                <c:pt idx="8955">
                  <c:v>14.528101797101201</c:v>
                </c:pt>
                <c:pt idx="8956">
                  <c:v>14.039813433150901</c:v>
                </c:pt>
                <c:pt idx="8957">
                  <c:v>37.090499511190302</c:v>
                </c:pt>
                <c:pt idx="8958">
                  <c:v>13.506827862450001</c:v>
                </c:pt>
                <c:pt idx="8959">
                  <c:v>10.764452291935701</c:v>
                </c:pt>
                <c:pt idx="8960">
                  <c:v>21.404115338849401</c:v>
                </c:pt>
                <c:pt idx="8961">
                  <c:v>39.482593946232697</c:v>
                </c:pt>
                <c:pt idx="8962">
                  <c:v>21.027125902650699</c:v>
                </c:pt>
                <c:pt idx="8963">
                  <c:v>21.866893854687</c:v>
                </c:pt>
                <c:pt idx="8964">
                  <c:v>44.3809969293089</c:v>
                </c:pt>
                <c:pt idx="8965">
                  <c:v>48.270943008379497</c:v>
                </c:pt>
                <c:pt idx="8966">
                  <c:v>29.762890768726901</c:v>
                </c:pt>
                <c:pt idx="8967">
                  <c:v>17.154206702279399</c:v>
                </c:pt>
                <c:pt idx="8968">
                  <c:v>14.3713043856625</c:v>
                </c:pt>
                <c:pt idx="8969">
                  <c:v>16.972199299605901</c:v>
                </c:pt>
                <c:pt idx="8970">
                  <c:v>16.1132576654995</c:v>
                </c:pt>
                <c:pt idx="8971">
                  <c:v>27.9706367274994</c:v>
                </c:pt>
                <c:pt idx="8972">
                  <c:v>36.659204937563402</c:v>
                </c:pt>
                <c:pt idx="8973">
                  <c:v>18.558262189516402</c:v>
                </c:pt>
                <c:pt idx="8974">
                  <c:v>12.5318536884227</c:v>
                </c:pt>
                <c:pt idx="8975">
                  <c:v>17.492219973895299</c:v>
                </c:pt>
                <c:pt idx="8976">
                  <c:v>15.1902830918321</c:v>
                </c:pt>
                <c:pt idx="8977">
                  <c:v>37.5130156006935</c:v>
                </c:pt>
                <c:pt idx="8978">
                  <c:v>20.7476332172103</c:v>
                </c:pt>
                <c:pt idx="8979">
                  <c:v>12.441518883183001</c:v>
                </c:pt>
                <c:pt idx="8980">
                  <c:v>22.788577865994899</c:v>
                </c:pt>
                <c:pt idx="8981">
                  <c:v>40.249624857490197</c:v>
                </c:pt>
                <c:pt idx="8982">
                  <c:v>21.196120937276199</c:v>
                </c:pt>
                <c:pt idx="8983">
                  <c:v>18.0447417319876</c:v>
                </c:pt>
                <c:pt idx="8984">
                  <c:v>19.337171556529199</c:v>
                </c:pt>
                <c:pt idx="8985">
                  <c:v>34.581399174391102</c:v>
                </c:pt>
                <c:pt idx="8986">
                  <c:v>21.709607157825399</c:v>
                </c:pt>
                <c:pt idx="8987">
                  <c:v>27.177604949199701</c:v>
                </c:pt>
                <c:pt idx="8988">
                  <c:v>29.041409479959999</c:v>
                </c:pt>
                <c:pt idx="8989">
                  <c:v>21.652385368210702</c:v>
                </c:pt>
                <c:pt idx="8990">
                  <c:v>36.782701488501701</c:v>
                </c:pt>
                <c:pt idx="8991">
                  <c:v>34.509896123335999</c:v>
                </c:pt>
                <c:pt idx="8992">
                  <c:v>39.688123327143202</c:v>
                </c:pt>
                <c:pt idx="8993">
                  <c:v>37.116500378232601</c:v>
                </c:pt>
                <c:pt idx="8994">
                  <c:v>12.434356937664401</c:v>
                </c:pt>
                <c:pt idx="8995">
                  <c:v>16.3026723064458</c:v>
                </c:pt>
                <c:pt idx="8996">
                  <c:v>11.8623726666602</c:v>
                </c:pt>
                <c:pt idx="8997">
                  <c:v>39.1445800079279</c:v>
                </c:pt>
                <c:pt idx="8998">
                  <c:v>15.6452705952819</c:v>
                </c:pt>
                <c:pt idx="8999">
                  <c:v>10.159928799758999</c:v>
                </c:pt>
                <c:pt idx="9000">
                  <c:v>23.022571401103701</c:v>
                </c:pt>
                <c:pt idx="9001">
                  <c:v>37.044997327177498</c:v>
                </c:pt>
                <c:pt idx="9002">
                  <c:v>26.870468496853199</c:v>
                </c:pt>
                <c:pt idx="9003">
                  <c:v>25.754048144992101</c:v>
                </c:pt>
                <c:pt idx="9004">
                  <c:v>31.062855445237499</c:v>
                </c:pt>
                <c:pt idx="9005">
                  <c:v>37.4870147336513</c:v>
                </c:pt>
                <c:pt idx="9006">
                  <c:v>20.929628485247999</c:v>
                </c:pt>
                <c:pt idx="9007">
                  <c:v>10.8034535924991</c:v>
                </c:pt>
                <c:pt idx="9008">
                  <c:v>10.6599047409079</c:v>
                </c:pt>
                <c:pt idx="9009">
                  <c:v>13.358055446622201</c:v>
                </c:pt>
                <c:pt idx="9010">
                  <c:v>25.1545143505517</c:v>
                </c:pt>
                <c:pt idx="9011">
                  <c:v>45.079316578276803</c:v>
                </c:pt>
                <c:pt idx="9012">
                  <c:v>37.159691591344902</c:v>
                </c:pt>
                <c:pt idx="9013">
                  <c:v>20.898354890474401</c:v>
                </c:pt>
                <c:pt idx="9014">
                  <c:v>18.453195016520699</c:v>
                </c:pt>
                <c:pt idx="9015">
                  <c:v>16.198668838276799</c:v>
                </c:pt>
                <c:pt idx="9016">
                  <c:v>14.8262925557567</c:v>
                </c:pt>
                <c:pt idx="9017">
                  <c:v>34.613900258193901</c:v>
                </c:pt>
                <c:pt idx="9018">
                  <c:v>16.5682458355937</c:v>
                </c:pt>
                <c:pt idx="9019">
                  <c:v>12.5455230180409</c:v>
                </c:pt>
                <c:pt idx="9020">
                  <c:v>22.301091445625701</c:v>
                </c:pt>
                <c:pt idx="9021">
                  <c:v>45.807345522281999</c:v>
                </c:pt>
                <c:pt idx="9022">
                  <c:v>20.526638582224798</c:v>
                </c:pt>
                <c:pt idx="9023">
                  <c:v>18.7337693754294</c:v>
                </c:pt>
                <c:pt idx="9024">
                  <c:v>22.3270905791613</c:v>
                </c:pt>
                <c:pt idx="9025">
                  <c:v>41.2961664228296</c:v>
                </c:pt>
                <c:pt idx="9026">
                  <c:v>30.958858244450902</c:v>
                </c:pt>
                <c:pt idx="9027">
                  <c:v>14.690608549493099</c:v>
                </c:pt>
                <c:pt idx="9028">
                  <c:v>10.3869118388514</c:v>
                </c:pt>
                <c:pt idx="9029">
                  <c:v>14.7881124675904</c:v>
                </c:pt>
                <c:pt idx="9030">
                  <c:v>14.176309550857001</c:v>
                </c:pt>
                <c:pt idx="9031">
                  <c:v>26.6512073302865</c:v>
                </c:pt>
                <c:pt idx="9032">
                  <c:v>32.658393156081601</c:v>
                </c:pt>
                <c:pt idx="9033">
                  <c:v>15.412137276737701</c:v>
                </c:pt>
                <c:pt idx="9034">
                  <c:v>18.199702131260299</c:v>
                </c:pt>
                <c:pt idx="9035">
                  <c:v>16.705688412356199</c:v>
                </c:pt>
                <c:pt idx="9036">
                  <c:v>16.984233972095801</c:v>
                </c:pt>
                <c:pt idx="9037">
                  <c:v>39.515095696724501</c:v>
                </c:pt>
                <c:pt idx="9038">
                  <c:v>25.388507885660498</c:v>
                </c:pt>
                <c:pt idx="9039">
                  <c:v>16.933197999042601</c:v>
                </c:pt>
                <c:pt idx="9040">
                  <c:v>22.944574000497099</c:v>
                </c:pt>
                <c:pt idx="9041">
                  <c:v>36.5249766528881</c:v>
                </c:pt>
                <c:pt idx="9042">
                  <c:v>23.1200688185065</c:v>
                </c:pt>
                <c:pt idx="9043">
                  <c:v>19.4422976691529</c:v>
                </c:pt>
                <c:pt idx="9044">
                  <c:v>22.4505871300995</c:v>
                </c:pt>
                <c:pt idx="9045">
                  <c:v>38.9040713210983</c:v>
                </c:pt>
                <c:pt idx="9046">
                  <c:v>32.050828519388197</c:v>
                </c:pt>
                <c:pt idx="9047">
                  <c:v>20.878854240192702</c:v>
                </c:pt>
                <c:pt idx="9048">
                  <c:v>9.8864258517144492</c:v>
                </c:pt>
                <c:pt idx="9049">
                  <c:v>16.458678842077099</c:v>
                </c:pt>
                <c:pt idx="9050">
                  <c:v>21.0011261024707</c:v>
                </c:pt>
                <c:pt idx="9051">
                  <c:v>25.429035306897301</c:v>
                </c:pt>
                <c:pt idx="9052">
                  <c:v>42.541546898713598</c:v>
                </c:pt>
                <c:pt idx="9053">
                  <c:v>15.9061564172959</c:v>
                </c:pt>
                <c:pt idx="9054">
                  <c:v>12.960842724981401</c:v>
                </c:pt>
                <c:pt idx="9055">
                  <c:v>13.3905565304251</c:v>
                </c:pt>
                <c:pt idx="9056">
                  <c:v>14.6377981709796</c:v>
                </c:pt>
                <c:pt idx="9057">
                  <c:v>37.552016901256899</c:v>
                </c:pt>
                <c:pt idx="9058">
                  <c:v>16.594244969129299</c:v>
                </c:pt>
                <c:pt idx="9059">
                  <c:v>9.7114105098357992</c:v>
                </c:pt>
                <c:pt idx="9060">
                  <c:v>21.560111473351601</c:v>
                </c:pt>
                <c:pt idx="9061">
                  <c:v>37.136000361825303</c:v>
                </c:pt>
                <c:pt idx="9062">
                  <c:v>27.078462898426402</c:v>
                </c:pt>
                <c:pt idx="9063">
                  <c:v>20.963357724768901</c:v>
                </c:pt>
                <c:pt idx="9064">
                  <c:v>21.820104141995898</c:v>
                </c:pt>
                <c:pt idx="9065">
                  <c:v>37.051497543937998</c:v>
                </c:pt>
                <c:pt idx="9066">
                  <c:v>21.755106308157099</c:v>
                </c:pt>
                <c:pt idx="9067">
                  <c:v>18.844273060358901</c:v>
                </c:pt>
                <c:pt idx="9068">
                  <c:v>42.489547964998103</c:v>
                </c:pt>
                <c:pt idx="9069">
                  <c:v>37.376510382032798</c:v>
                </c:pt>
                <c:pt idx="9070">
                  <c:v>13.838319481606</c:v>
                </c:pt>
                <c:pt idx="9071">
                  <c:v>29.706205269591699</c:v>
                </c:pt>
                <c:pt idx="9072">
                  <c:v>29.483398083286499</c:v>
                </c:pt>
                <c:pt idx="9073">
                  <c:v>16.828238504238101</c:v>
                </c:pt>
                <c:pt idx="9074">
                  <c:v>17.102204301506099</c:v>
                </c:pt>
                <c:pt idx="9075">
                  <c:v>18.589691134226801</c:v>
                </c:pt>
                <c:pt idx="9076">
                  <c:v>13.566063716338</c:v>
                </c:pt>
                <c:pt idx="9077">
                  <c:v>43.2305279372722</c:v>
                </c:pt>
                <c:pt idx="9078">
                  <c:v>42.459712556547998</c:v>
                </c:pt>
                <c:pt idx="9079">
                  <c:v>11.3878851464143</c:v>
                </c:pt>
                <c:pt idx="9080">
                  <c:v>19.7933113742899</c:v>
                </c:pt>
                <c:pt idx="9081">
                  <c:v>40.286107398327403</c:v>
                </c:pt>
                <c:pt idx="9082">
                  <c:v>19.884314408937801</c:v>
                </c:pt>
                <c:pt idx="9083">
                  <c:v>18.732687701961101</c:v>
                </c:pt>
                <c:pt idx="9084">
                  <c:v>18.896275461132301</c:v>
                </c:pt>
                <c:pt idx="9085">
                  <c:v>35.593233796161599</c:v>
                </c:pt>
                <c:pt idx="9086">
                  <c:v>28.2436471648207</c:v>
                </c:pt>
                <c:pt idx="9087">
                  <c:v>16.717741520067602</c:v>
                </c:pt>
                <c:pt idx="9088">
                  <c:v>11.3559760172802</c:v>
                </c:pt>
                <c:pt idx="9089">
                  <c:v>14.9042899563633</c:v>
                </c:pt>
                <c:pt idx="9090">
                  <c:v>13.566063716338</c:v>
                </c:pt>
                <c:pt idx="9091">
                  <c:v>27.175960315829201</c:v>
                </c:pt>
                <c:pt idx="9092">
                  <c:v>35.725444657827801</c:v>
                </c:pt>
                <c:pt idx="9093">
                  <c:v>15.3267792095382</c:v>
                </c:pt>
                <c:pt idx="9094">
                  <c:v>13.787072419574899</c:v>
                </c:pt>
                <c:pt idx="9095">
                  <c:v>13.7278218307911</c:v>
                </c:pt>
                <c:pt idx="9096">
                  <c:v>15.977660135039899</c:v>
                </c:pt>
                <c:pt idx="9097">
                  <c:v>36.516208369829002</c:v>
                </c:pt>
                <c:pt idx="9098">
                  <c:v>26.1830651179448</c:v>
                </c:pt>
                <c:pt idx="9099">
                  <c:v>13.5913263797295</c:v>
                </c:pt>
                <c:pt idx="9100">
                  <c:v>20.098822895414099</c:v>
                </c:pt>
                <c:pt idx="9101">
                  <c:v>40.734595118393301</c:v>
                </c:pt>
                <c:pt idx="9102">
                  <c:v>20.222328347242598</c:v>
                </c:pt>
                <c:pt idx="9103">
                  <c:v>18.251700398331302</c:v>
                </c:pt>
                <c:pt idx="9104">
                  <c:v>21.301371663073699</c:v>
                </c:pt>
                <c:pt idx="9105">
                  <c:v>40.9165897197866</c:v>
                </c:pt>
                <c:pt idx="9106">
                  <c:v>24.479997659655201</c:v>
                </c:pt>
                <c:pt idx="9107">
                  <c:v>13.3833313115118</c:v>
                </c:pt>
                <c:pt idx="9108">
                  <c:v>12.9420389071907</c:v>
                </c:pt>
                <c:pt idx="9109">
                  <c:v>18.427195882985199</c:v>
                </c:pt>
                <c:pt idx="9110">
                  <c:v>19.864814425344999</c:v>
                </c:pt>
                <c:pt idx="9111">
                  <c:v>27.962438771790499</c:v>
                </c:pt>
                <c:pt idx="9112">
                  <c:v>41.062156619382698</c:v>
                </c:pt>
                <c:pt idx="9113">
                  <c:v>18.446695233136801</c:v>
                </c:pt>
                <c:pt idx="9114">
                  <c:v>14.840114201674901</c:v>
                </c:pt>
                <c:pt idx="9115">
                  <c:v>13.5718263629334</c:v>
                </c:pt>
                <c:pt idx="9116">
                  <c:v>14.6256057151985</c:v>
                </c:pt>
                <c:pt idx="9117">
                  <c:v>38.167164682291599</c:v>
                </c:pt>
                <c:pt idx="9118">
                  <c:v>15.5746433624406</c:v>
                </c:pt>
                <c:pt idx="9119">
                  <c:v>10.7704017250785</c:v>
                </c:pt>
                <c:pt idx="9120">
                  <c:v>20.462837700761099</c:v>
                </c:pt>
                <c:pt idx="9121">
                  <c:v>37.465183410320797</c:v>
                </c:pt>
                <c:pt idx="9122">
                  <c:v>26.586081223855199</c:v>
                </c:pt>
                <c:pt idx="9123">
                  <c:v>19.389169823600302</c:v>
                </c:pt>
                <c:pt idx="9124">
                  <c:v>21.7108873190558</c:v>
                </c:pt>
                <c:pt idx="9125">
                  <c:v>32.765810024771199</c:v>
                </c:pt>
                <c:pt idx="9126">
                  <c:v>19.7283085399954</c:v>
                </c:pt>
                <c:pt idx="9127">
                  <c:v>11.576380197835901</c:v>
                </c:pt>
                <c:pt idx="9128">
                  <c:v>10.504441621446601</c:v>
                </c:pt>
                <c:pt idx="9129">
                  <c:v>14.7222953549701</c:v>
                </c:pt>
                <c:pt idx="9130">
                  <c:v>13.5010608820435</c:v>
                </c:pt>
                <c:pt idx="9131">
                  <c:v>26.8314697965499</c:v>
                </c:pt>
                <c:pt idx="9132">
                  <c:v>36.589978820493698</c:v>
                </c:pt>
                <c:pt idx="9133">
                  <c:v>17.7187148276305</c:v>
                </c:pt>
                <c:pt idx="9134">
                  <c:v>17.466218440164202</c:v>
                </c:pt>
                <c:pt idx="9135">
                  <c:v>16.964735288588599</c:v>
                </c:pt>
                <c:pt idx="9136">
                  <c:v>16.556182760174401</c:v>
                </c:pt>
                <c:pt idx="9137">
                  <c:v>40.338105665398501</c:v>
                </c:pt>
                <c:pt idx="9138">
                  <c:v>23.2059471743184</c:v>
                </c:pt>
                <c:pt idx="9139">
                  <c:v>10.4584101227186</c:v>
                </c:pt>
                <c:pt idx="9140">
                  <c:v>21.522379699621698</c:v>
                </c:pt>
                <c:pt idx="9141">
                  <c:v>35.027748641896899</c:v>
                </c:pt>
                <c:pt idx="9142">
                  <c:v>21.678386235252901</c:v>
                </c:pt>
                <c:pt idx="9143">
                  <c:v>16.899736788105301</c:v>
                </c:pt>
                <c:pt idx="9144">
                  <c:v>21.502879049339999</c:v>
                </c:pt>
                <c:pt idx="9145">
                  <c:v>36.516209036473498</c:v>
                </c:pt>
                <c:pt idx="9146">
                  <c:v>25.734547494710402</c:v>
                </c:pt>
                <c:pt idx="9147">
                  <c:v>12.8243466072754</c:v>
                </c:pt>
                <c:pt idx="9148">
                  <c:v>11.375476000873</c:v>
                </c:pt>
                <c:pt idx="9149">
                  <c:v>14.176310217501401</c:v>
                </c:pt>
                <c:pt idx="9150">
                  <c:v>12.7925332550089</c:v>
                </c:pt>
                <c:pt idx="9151">
                  <c:v>25.178399609569301</c:v>
                </c:pt>
                <c:pt idx="9152">
                  <c:v>38.316921577124297</c:v>
                </c:pt>
                <c:pt idx="9153">
                  <c:v>15.8857639137746</c:v>
                </c:pt>
                <c:pt idx="9154">
                  <c:v>12.9875410912035</c:v>
                </c:pt>
                <c:pt idx="9155">
                  <c:v>11.134391594509401</c:v>
                </c:pt>
                <c:pt idx="9156">
                  <c:v>15.5876444626506</c:v>
                </c:pt>
                <c:pt idx="9157">
                  <c:v>36.249715917800799</c:v>
                </c:pt>
                <c:pt idx="9158">
                  <c:v>21.6588849182824</c:v>
                </c:pt>
                <c:pt idx="9159">
                  <c:v>12.9153442412942</c:v>
                </c:pt>
                <c:pt idx="9160">
                  <c:v>19.7933113742899</c:v>
                </c:pt>
                <c:pt idx="9161">
                  <c:v>38.667650669428603</c:v>
                </c:pt>
                <c:pt idx="9162">
                  <c:v>21.541881016592299</c:v>
                </c:pt>
                <c:pt idx="9163">
                  <c:v>17.458721492341699</c:v>
                </c:pt>
                <c:pt idx="9164">
                  <c:v>20.475838134282299</c:v>
                </c:pt>
                <c:pt idx="9165">
                  <c:v>36.347213335203499</c:v>
                </c:pt>
                <c:pt idx="9166">
                  <c:v>19.663306372389801</c:v>
                </c:pt>
                <c:pt idx="9167">
                  <c:v>15.0602860908655</c:v>
                </c:pt>
                <c:pt idx="9168">
                  <c:v>38.1305401930803</c:v>
                </c:pt>
                <c:pt idx="9169">
                  <c:v>17.192229040313499</c:v>
                </c:pt>
                <c:pt idx="9170">
                  <c:v>18.265750435224501</c:v>
                </c:pt>
                <c:pt idx="9171">
                  <c:v>25.174014367347802</c:v>
                </c:pt>
                <c:pt idx="9172">
                  <c:v>42.979732564148499</c:v>
                </c:pt>
                <c:pt idx="9173">
                  <c:v>16.737241536863699</c:v>
                </c:pt>
                <c:pt idx="9174">
                  <c:v>13.215049344512099</c:v>
                </c:pt>
                <c:pt idx="9175">
                  <c:v>19.161676071875402</c:v>
                </c:pt>
                <c:pt idx="9176">
                  <c:v>42.225702753101103</c:v>
                </c:pt>
                <c:pt idx="9177">
                  <c:v>45.719960972767304</c:v>
                </c:pt>
                <c:pt idx="9178">
                  <c:v>18.961278295426801</c:v>
                </c:pt>
                <c:pt idx="9179">
                  <c:v>13.636824863416701</c:v>
                </c:pt>
                <c:pt idx="9180">
                  <c:v>21.4768781822977</c:v>
                </c:pt>
                <c:pt idx="9181">
                  <c:v>43.373523838362203</c:v>
                </c:pt>
                <c:pt idx="9182">
                  <c:v>30.720245751128299</c:v>
                </c:pt>
                <c:pt idx="9183">
                  <c:v>22.288091878857902</c:v>
                </c:pt>
                <c:pt idx="9184">
                  <c:v>27.164604515678501</c:v>
                </c:pt>
                <c:pt idx="9185">
                  <c:v>39.428129991854398</c:v>
                </c:pt>
                <c:pt idx="9186">
                  <c:v>20.566841835619002</c:v>
                </c:pt>
                <c:pt idx="9187">
                  <c:v>12.1418653521007</c:v>
                </c:pt>
                <c:pt idx="9188">
                  <c:v>11.479480802419801</c:v>
                </c:pt>
                <c:pt idx="9189">
                  <c:v>15.8077658465235</c:v>
                </c:pt>
                <c:pt idx="9190">
                  <c:v>13.865075687390499</c:v>
                </c:pt>
                <c:pt idx="9191">
                  <c:v>25.330009835205502</c:v>
                </c:pt>
                <c:pt idx="9192">
                  <c:v>34.7829072273463</c:v>
                </c:pt>
                <c:pt idx="9193">
                  <c:v>17.575718259896099</c:v>
                </c:pt>
                <c:pt idx="9194">
                  <c:v>25.825551196047201</c:v>
                </c:pt>
                <c:pt idx="9195">
                  <c:v>34.5467620049115</c:v>
                </c:pt>
                <c:pt idx="9196">
                  <c:v>37.870529522591099</c:v>
                </c:pt>
                <c:pt idx="9197">
                  <c:v>47.864903488983003</c:v>
                </c:pt>
                <c:pt idx="9198">
                  <c:v>20.3718339994244</c:v>
                </c:pt>
                <c:pt idx="9199">
                  <c:v>10.4649099061025</c:v>
                </c:pt>
                <c:pt idx="9200">
                  <c:v>19.968818560202902</c:v>
                </c:pt>
                <c:pt idx="9201">
                  <c:v>37.790174579448497</c:v>
                </c:pt>
                <c:pt idx="9202">
                  <c:v>19.3187922173244</c:v>
                </c:pt>
                <c:pt idx="9203">
                  <c:v>15.1772828584199</c:v>
                </c:pt>
                <c:pt idx="9204">
                  <c:v>18.382755670292401</c:v>
                </c:pt>
                <c:pt idx="9205">
                  <c:v>40.838592319179902</c:v>
                </c:pt>
                <c:pt idx="9206">
                  <c:v>24.551500044021399</c:v>
                </c:pt>
                <c:pt idx="9207">
                  <c:v>18.0892051470897</c:v>
                </c:pt>
                <c:pt idx="9208">
                  <c:v>10.874956643554199</c:v>
                </c:pt>
                <c:pt idx="9209">
                  <c:v>13.935816232364299</c:v>
                </c:pt>
                <c:pt idx="9210">
                  <c:v>13.9430789552062</c:v>
                </c:pt>
                <c:pt idx="9211">
                  <c:v>24.6995268471019</c:v>
                </c:pt>
                <c:pt idx="9212">
                  <c:v>38.4750536814567</c:v>
                </c:pt>
                <c:pt idx="9213">
                  <c:v>14.949789106695</c:v>
                </c:pt>
                <c:pt idx="9214">
                  <c:v>14.066583740345701</c:v>
                </c:pt>
                <c:pt idx="9215">
                  <c:v>11.3618860128788</c:v>
                </c:pt>
                <c:pt idx="9216">
                  <c:v>19.676306139222</c:v>
                </c:pt>
                <c:pt idx="9217">
                  <c:v>39.200636906774001</c:v>
                </c:pt>
                <c:pt idx="9218">
                  <c:v>41.270164889098503</c:v>
                </c:pt>
                <c:pt idx="9219">
                  <c:v>23.0940703516154</c:v>
                </c:pt>
                <c:pt idx="9220">
                  <c:v>21.366373163990399</c:v>
                </c:pt>
                <c:pt idx="9221">
                  <c:v>39.590626576384899</c:v>
                </c:pt>
                <c:pt idx="9222">
                  <c:v>18.915776111414001</c:v>
                </c:pt>
                <c:pt idx="9223">
                  <c:v>18.810685102567799</c:v>
                </c:pt>
                <c:pt idx="9224">
                  <c:v>20.774850772023701</c:v>
                </c:pt>
                <c:pt idx="9225">
                  <c:v>37.432683826757</c:v>
                </c:pt>
                <c:pt idx="9226">
                  <c:v>20.196327480200299</c:v>
                </c:pt>
                <c:pt idx="9227">
                  <c:v>12.3173595034656</c:v>
                </c:pt>
                <c:pt idx="9228">
                  <c:v>11.134967314043299</c:v>
                </c:pt>
                <c:pt idx="9229">
                  <c:v>17.257226874152298</c:v>
                </c:pt>
                <c:pt idx="9230">
                  <c:v>18.3437537030401</c:v>
                </c:pt>
                <c:pt idx="9231">
                  <c:v>25.823996705603101</c:v>
                </c:pt>
                <c:pt idx="9232">
                  <c:v>34.977915063540898</c:v>
                </c:pt>
                <c:pt idx="9233">
                  <c:v>19.974153661372299</c:v>
                </c:pt>
                <c:pt idx="9234">
                  <c:v>12.305013664522299</c:v>
                </c:pt>
                <c:pt idx="9235">
                  <c:v>11.4593834302815</c:v>
                </c:pt>
                <c:pt idx="9236">
                  <c:v>15.6981481475802</c:v>
                </c:pt>
                <c:pt idx="9237">
                  <c:v>36.288715284748598</c:v>
                </c:pt>
                <c:pt idx="9238">
                  <c:v>17.154206035590601</c:v>
                </c:pt>
                <c:pt idx="9239">
                  <c:v>10.2309163709937</c:v>
                </c:pt>
                <c:pt idx="9240">
                  <c:v>17.934237380369101</c:v>
                </c:pt>
                <c:pt idx="9241">
                  <c:v>44.601990897649998</c:v>
                </c:pt>
                <c:pt idx="9242">
                  <c:v>28.100641729399499</c:v>
                </c:pt>
                <c:pt idx="9243">
                  <c:v>19.1551756218471</c:v>
                </c:pt>
                <c:pt idx="9244">
                  <c:v>24.063981120223701</c:v>
                </c:pt>
                <c:pt idx="9245">
                  <c:v>36.041721516227497</c:v>
                </c:pt>
                <c:pt idx="9246">
                  <c:v>27.444115836449399</c:v>
                </c:pt>
                <c:pt idx="9247">
                  <c:v>15.8012660631396</c:v>
                </c:pt>
                <c:pt idx="9248">
                  <c:v>11.225970348691201</c:v>
                </c:pt>
                <c:pt idx="9249">
                  <c:v>18.186702564492499</c:v>
                </c:pt>
                <c:pt idx="9250">
                  <c:v>14.970119203575001</c:v>
                </c:pt>
                <c:pt idx="9251">
                  <c:v>27.240958816312499</c:v>
                </c:pt>
                <c:pt idx="9252">
                  <c:v>39.164081324898497</c:v>
                </c:pt>
                <c:pt idx="9253">
                  <c:v>21.423614689001099</c:v>
                </c:pt>
                <c:pt idx="9254">
                  <c:v>19.604803754855801</c:v>
                </c:pt>
                <c:pt idx="9255">
                  <c:v>19.876656910613999</c:v>
                </c:pt>
                <c:pt idx="9256">
                  <c:v>20.579842269140201</c:v>
                </c:pt>
                <c:pt idx="9257">
                  <c:v>38.154164448879399</c:v>
                </c:pt>
                <c:pt idx="9258">
                  <c:v>16.231169922079602</c:v>
                </c:pt>
                <c:pt idx="9259">
                  <c:v>41.137584354772002</c:v>
                </c:pt>
                <c:pt idx="9260">
                  <c:v>22.861433019252999</c:v>
                </c:pt>
                <c:pt idx="9261">
                  <c:v>43.776513741385301</c:v>
                </c:pt>
                <c:pt idx="9262">
                  <c:v>20.527839868366801</c:v>
                </c:pt>
                <c:pt idx="9263">
                  <c:v>17.9332090125876</c:v>
                </c:pt>
                <c:pt idx="9264">
                  <c:v>22.074902124402801</c:v>
                </c:pt>
                <c:pt idx="9265">
                  <c:v>38.1996635992111</c:v>
                </c:pt>
                <c:pt idx="9266">
                  <c:v>30.7072453176071</c:v>
                </c:pt>
                <c:pt idx="9267">
                  <c:v>13.688823130487799</c:v>
                </c:pt>
                <c:pt idx="9268">
                  <c:v>10.9399588111598</c:v>
                </c:pt>
                <c:pt idx="9269">
                  <c:v>13.656324213568301</c:v>
                </c:pt>
                <c:pt idx="9270">
                  <c:v>14.866115735406</c:v>
                </c:pt>
                <c:pt idx="9271">
                  <c:v>24.7970235978602</c:v>
                </c:pt>
                <c:pt idx="9272">
                  <c:v>33.259144109569803</c:v>
                </c:pt>
                <c:pt idx="9273">
                  <c:v>18.8779627209117</c:v>
                </c:pt>
                <c:pt idx="9274">
                  <c:v>12.500020834028</c:v>
                </c:pt>
                <c:pt idx="9275">
                  <c:v>11.790874382793</c:v>
                </c:pt>
                <c:pt idx="9276">
                  <c:v>17.615724759034901</c:v>
                </c:pt>
                <c:pt idx="9277">
                  <c:v>35.2032441265507</c:v>
                </c:pt>
                <c:pt idx="9278">
                  <c:v>22.672926066507799</c:v>
                </c:pt>
                <c:pt idx="9279">
                  <c:v>15.9637619810257</c:v>
                </c:pt>
                <c:pt idx="9280">
                  <c:v>20.0598215948507</c:v>
                </c:pt>
                <c:pt idx="9281">
                  <c:v>39.837619011617001</c:v>
                </c:pt>
                <c:pt idx="9282">
                  <c:v>20.241829664213199</c:v>
                </c:pt>
                <c:pt idx="9283">
                  <c:v>16.776239570522499</c:v>
                </c:pt>
                <c:pt idx="9284">
                  <c:v>21.977398206305502</c:v>
                </c:pt>
                <c:pt idx="9285">
                  <c:v>33.584787397651901</c:v>
                </c:pt>
                <c:pt idx="9286">
                  <c:v>21.567881883634499</c:v>
                </c:pt>
                <c:pt idx="9287">
                  <c:v>12.473356304612199</c:v>
                </c:pt>
                <c:pt idx="9288">
                  <c:v>11.258471432494</c:v>
                </c:pt>
                <c:pt idx="9289">
                  <c:v>15.911763713954601</c:v>
                </c:pt>
                <c:pt idx="9290">
                  <c:v>18.480258921700798</c:v>
                </c:pt>
                <c:pt idx="9291">
                  <c:v>25.1805141507317</c:v>
                </c:pt>
                <c:pt idx="9292">
                  <c:v>36.056957712683101</c:v>
                </c:pt>
                <c:pt idx="9293">
                  <c:v>17.4912204092611</c:v>
                </c:pt>
                <c:pt idx="9294">
                  <c:v>12.396017365859</c:v>
                </c:pt>
                <c:pt idx="9295">
                  <c:v>10.3219140050125</c:v>
                </c:pt>
                <c:pt idx="9296">
                  <c:v>17.3167127879824</c:v>
                </c:pt>
                <c:pt idx="9297">
                  <c:v>35.807727981118802</c:v>
                </c:pt>
                <c:pt idx="9298">
                  <c:v>19.182286998663699</c:v>
                </c:pt>
                <c:pt idx="9299">
                  <c:v>10.4844092562541</c:v>
                </c:pt>
                <c:pt idx="9300">
                  <c:v>17.622224975795501</c:v>
                </c:pt>
                <c:pt idx="9301">
                  <c:v>40.253607814763498</c:v>
                </c:pt>
                <c:pt idx="9302">
                  <c:v>26.859092327865401</c:v>
                </c:pt>
                <c:pt idx="9303">
                  <c:v>17.153229673365701</c:v>
                </c:pt>
                <c:pt idx="9304">
                  <c:v>24.824511814720601</c:v>
                </c:pt>
                <c:pt idx="9305">
                  <c:v>34.293268453006597</c:v>
                </c:pt>
                <c:pt idx="9306">
                  <c:v>18.967778512187401</c:v>
                </c:pt>
                <c:pt idx="9307">
                  <c:v>13.708322480639399</c:v>
                </c:pt>
                <c:pt idx="9308">
                  <c:v>37.402511249075097</c:v>
                </c:pt>
                <c:pt idx="9309">
                  <c:v>24.992019099310099</c:v>
                </c:pt>
                <c:pt idx="9310">
                  <c:v>11.564536116310499</c:v>
                </c:pt>
                <c:pt idx="9311">
                  <c:v>100</c:v>
                </c:pt>
                <c:pt idx="9312">
                  <c:v>43.3798126291925</c:v>
                </c:pt>
                <c:pt idx="9313">
                  <c:v>67.493498699739902</c:v>
                </c:pt>
                <c:pt idx="9314">
                  <c:v>29.7204940988197</c:v>
                </c:pt>
                <c:pt idx="9315">
                  <c:v>0</c:v>
                </c:pt>
                <c:pt idx="9316">
                  <c:v>19.8644595585783</c:v>
                </c:pt>
                <c:pt idx="9317">
                  <c:v>0</c:v>
                </c:pt>
                <c:pt idx="9318">
                  <c:v>17.504472227778798</c:v>
                </c:pt>
                <c:pt idx="9319">
                  <c:v>100</c:v>
                </c:pt>
                <c:pt idx="9320">
                  <c:v>26.040734146829301</c:v>
                </c:pt>
                <c:pt idx="9321">
                  <c:v>100</c:v>
                </c:pt>
                <c:pt idx="9322">
                  <c:v>43.470831499633199</c:v>
                </c:pt>
                <c:pt idx="9323">
                  <c:v>2.4804960992198399</c:v>
                </c:pt>
                <c:pt idx="9324">
                  <c:v>36.715937854237502</c:v>
                </c:pt>
                <c:pt idx="9325">
                  <c:v>67.493498699739902</c:v>
                </c:pt>
                <c:pt idx="9326">
                  <c:v>20.9826898713075</c:v>
                </c:pt>
                <c:pt idx="9327">
                  <c:v>34.986997399479797</c:v>
                </c:pt>
                <c:pt idx="9328">
                  <c:v>12.355409081816299</c:v>
                </c:pt>
                <c:pt idx="9329">
                  <c:v>100</c:v>
                </c:pt>
                <c:pt idx="9330">
                  <c:v>19.415867173434599</c:v>
                </c:pt>
                <c:pt idx="9331">
                  <c:v>0</c:v>
                </c:pt>
                <c:pt idx="9332">
                  <c:v>43.652869907314702</c:v>
                </c:pt>
                <c:pt idx="9333">
                  <c:v>0</c:v>
                </c:pt>
                <c:pt idx="9334">
                  <c:v>23.492208441688302</c:v>
                </c:pt>
                <c:pt idx="9335">
                  <c:v>2.4804960992198399</c:v>
                </c:pt>
                <c:pt idx="9336">
                  <c:v>21.9903980796159</c:v>
                </c:pt>
                <c:pt idx="9337">
                  <c:v>100</c:v>
                </c:pt>
                <c:pt idx="9338">
                  <c:v>22.451993065279702</c:v>
                </c:pt>
                <c:pt idx="9339">
                  <c:v>100</c:v>
                </c:pt>
                <c:pt idx="9340">
                  <c:v>37.704141494965597</c:v>
                </c:pt>
                <c:pt idx="9341">
                  <c:v>0</c:v>
                </c:pt>
                <c:pt idx="9342">
                  <c:v>23.752261785690401</c:v>
                </c:pt>
                <c:pt idx="9343">
                  <c:v>0</c:v>
                </c:pt>
                <c:pt idx="9344">
                  <c:v>20.209030472761199</c:v>
                </c:pt>
                <c:pt idx="9345">
                  <c:v>34.986997399479797</c:v>
                </c:pt>
                <c:pt idx="9346">
                  <c:v>13.3696185903847</c:v>
                </c:pt>
                <c:pt idx="9347">
                  <c:v>100</c:v>
                </c:pt>
                <c:pt idx="9348">
                  <c:v>14.1497792891911</c:v>
                </c:pt>
                <c:pt idx="9349">
                  <c:v>0</c:v>
                </c:pt>
                <c:pt idx="9350">
                  <c:v>14.790346171135999</c:v>
                </c:pt>
                <c:pt idx="9351">
                  <c:v>24.0990133333333</c:v>
                </c:pt>
                <c:pt idx="9352">
                  <c:v>34.8630826666666</c:v>
                </c:pt>
                <c:pt idx="9353">
                  <c:v>20.062487333333301</c:v>
                </c:pt>
                <c:pt idx="9354">
                  <c:v>13.347944666666599</c:v>
                </c:pt>
                <c:pt idx="9355">
                  <c:v>9.5324199999999895</c:v>
                </c:pt>
                <c:pt idx="9356">
                  <c:v>17.956474</c:v>
                </c:pt>
                <c:pt idx="9357">
                  <c:v>35.012583333333303</c:v>
                </c:pt>
                <c:pt idx="9358">
                  <c:v>24.0015133333333</c:v>
                </c:pt>
                <c:pt idx="9359">
                  <c:v>11.540932666666601</c:v>
                </c:pt>
                <c:pt idx="9360">
                  <c:v>18.723479333333302</c:v>
                </c:pt>
                <c:pt idx="9361">
                  <c:v>42.188629333333303</c:v>
                </c:pt>
                <c:pt idx="9362">
                  <c:v>18.411476666666601</c:v>
                </c:pt>
                <c:pt idx="9363">
                  <c:v>16.298963333333301</c:v>
                </c:pt>
                <c:pt idx="9364">
                  <c:v>27.810537333333301</c:v>
                </c:pt>
                <c:pt idx="9365">
                  <c:v>42.143129333333299</c:v>
                </c:pt>
                <c:pt idx="9366">
                  <c:v>35.493586666666602</c:v>
                </c:pt>
                <c:pt idx="9367">
                  <c:v>32.211065333333302</c:v>
                </c:pt>
                <c:pt idx="9368">
                  <c:v>19.548984000000001</c:v>
                </c:pt>
                <c:pt idx="9369">
                  <c:v>26.432528666666599</c:v>
                </c:pt>
                <c:pt idx="9370">
                  <c:v>25.900178757408199</c:v>
                </c:pt>
                <c:pt idx="9371">
                  <c:v>34.403766103821603</c:v>
                </c:pt>
                <c:pt idx="9372">
                  <c:v>54.998710690339102</c:v>
                </c:pt>
                <c:pt idx="9373">
                  <c:v>28.859414878566799</c:v>
                </c:pt>
                <c:pt idx="9374">
                  <c:v>26.280569036042099</c:v>
                </c:pt>
                <c:pt idx="9375">
                  <c:v>21.540612123199899</c:v>
                </c:pt>
                <c:pt idx="9376">
                  <c:v>27.385612552226501</c:v>
                </c:pt>
                <c:pt idx="9377">
                  <c:v>44.536993063811103</c:v>
                </c:pt>
                <c:pt idx="9378">
                  <c:v>32.449314743148904</c:v>
                </c:pt>
                <c:pt idx="9379">
                  <c:v>22.7495791656916</c:v>
                </c:pt>
                <c:pt idx="9380">
                  <c:v>29.368191997975799</c:v>
                </c:pt>
                <c:pt idx="9381">
                  <c:v>52.648774058523202</c:v>
                </c:pt>
                <c:pt idx="9382">
                  <c:v>47.458411246487003</c:v>
                </c:pt>
                <c:pt idx="9383">
                  <c:v>39.694623110527097</c:v>
                </c:pt>
                <c:pt idx="9384">
                  <c:v>51.924088828615403</c:v>
                </c:pt>
                <c:pt idx="9385">
                  <c:v>53.987738768625903</c:v>
                </c:pt>
                <c:pt idx="9386">
                  <c:v>36.700483172112101</c:v>
                </c:pt>
                <c:pt idx="9387">
                  <c:v>35.346240027640597</c:v>
                </c:pt>
                <c:pt idx="9388">
                  <c:v>29.498196999875901</c:v>
                </c:pt>
                <c:pt idx="9389">
                  <c:v>35.8272273312704</c:v>
                </c:pt>
                <c:pt idx="9390">
                  <c:v>30.590240749228101</c:v>
                </c:pt>
                <c:pt idx="9391">
                  <c:v>27.721945453297799</c:v>
                </c:pt>
                <c:pt idx="9392">
                  <c:v>45.248323547429202</c:v>
                </c:pt>
                <c:pt idx="9393">
                  <c:v>46.259446326852</c:v>
                </c:pt>
                <c:pt idx="9394">
                  <c:v>41.549676209869297</c:v>
                </c:pt>
                <c:pt idx="9395">
                  <c:v>35.469736578578903</c:v>
                </c:pt>
                <c:pt idx="9396">
                  <c:v>38.6050593500457</c:v>
                </c:pt>
                <c:pt idx="9397">
                  <c:v>51.784297535310799</c:v>
                </c:pt>
                <c:pt idx="9398">
                  <c:v>35.504435954590903</c:v>
                </c:pt>
                <c:pt idx="9399">
                  <c:v>33.773282449073498</c:v>
                </c:pt>
                <c:pt idx="9400">
                  <c:v>35.699443790785601</c:v>
                </c:pt>
                <c:pt idx="9401">
                  <c:v>60.1885714488755</c:v>
                </c:pt>
                <c:pt idx="9402">
                  <c:v>38.423051947372201</c:v>
                </c:pt>
                <c:pt idx="9403">
                  <c:v>46.538939012292502</c:v>
                </c:pt>
                <c:pt idx="9404">
                  <c:v>44.052275663219099</c:v>
                </c:pt>
                <c:pt idx="9405">
                  <c:v>57.933132615133701</c:v>
                </c:pt>
                <c:pt idx="9406">
                  <c:v>50.136517219060799</c:v>
                </c:pt>
                <c:pt idx="9407">
                  <c:v>54.715719174132303</c:v>
                </c:pt>
                <c:pt idx="9408">
                  <c:v>54.433188498725798</c:v>
                </c:pt>
                <c:pt idx="9409">
                  <c:v>49.879849004232099</c:v>
                </c:pt>
                <c:pt idx="9410">
                  <c:v>34.964914630019798</c:v>
                </c:pt>
                <c:pt idx="9411">
                  <c:v>41.0140871371893</c:v>
                </c:pt>
                <c:pt idx="9412">
                  <c:v>53.9797856024352</c:v>
                </c:pt>
                <c:pt idx="9413">
                  <c:v>37.5056817200201</c:v>
                </c:pt>
                <c:pt idx="9414">
                  <c:v>30.564239215497</c:v>
                </c:pt>
                <c:pt idx="9415">
                  <c:v>30.679366225654899</c:v>
                </c:pt>
                <c:pt idx="9416">
                  <c:v>36.888990791546199</c:v>
                </c:pt>
                <c:pt idx="9417">
                  <c:v>52.447280106978198</c:v>
                </c:pt>
                <c:pt idx="9418">
                  <c:v>46.398868580937602</c:v>
                </c:pt>
                <c:pt idx="9419">
                  <c:v>27.097962248578099</c:v>
                </c:pt>
                <c:pt idx="9420">
                  <c:v>20.547341185337299</c:v>
                </c:pt>
                <c:pt idx="9421">
                  <c:v>45.128477351611402</c:v>
                </c:pt>
                <c:pt idx="9422">
                  <c:v>23.192946074108399</c:v>
                </c:pt>
                <c:pt idx="9423">
                  <c:v>21.053125036186199</c:v>
                </c:pt>
                <c:pt idx="9424">
                  <c:v>28.217646297778501</c:v>
                </c:pt>
                <c:pt idx="9425">
                  <c:v>39.662124193607703</c:v>
                </c:pt>
                <c:pt idx="9426">
                  <c:v>20.144325079426899</c:v>
                </c:pt>
                <c:pt idx="9427">
                  <c:v>20.279645480348201</c:v>
                </c:pt>
                <c:pt idx="9428">
                  <c:v>13.397057413874499</c:v>
                </c:pt>
                <c:pt idx="9429">
                  <c:v>20.4616407483859</c:v>
                </c:pt>
                <c:pt idx="9430">
                  <c:v>22.594922798692199</c:v>
                </c:pt>
                <c:pt idx="9431">
                  <c:v>27.942939421638801</c:v>
                </c:pt>
                <c:pt idx="9432">
                  <c:v>35.536937038393702</c:v>
                </c:pt>
                <c:pt idx="9433">
                  <c:v>22.346589929312898</c:v>
                </c:pt>
                <c:pt idx="9434">
                  <c:v>19.325293100773902</c:v>
                </c:pt>
                <c:pt idx="9435">
                  <c:v>14.6572968544868</c:v>
                </c:pt>
                <c:pt idx="9436">
                  <c:v>20.287331181537098</c:v>
                </c:pt>
                <c:pt idx="9437">
                  <c:v>40.091112563521897</c:v>
                </c:pt>
                <c:pt idx="9438">
                  <c:v>21.554880783424501</c:v>
                </c:pt>
                <c:pt idx="9439">
                  <c:v>15.4502757604764</c:v>
                </c:pt>
                <c:pt idx="9440">
                  <c:v>23.069441955657702</c:v>
                </c:pt>
                <c:pt idx="9441">
                  <c:v>45.531465921345699</c:v>
                </c:pt>
                <c:pt idx="9442">
                  <c:v>32.507816693994002</c:v>
                </c:pt>
                <c:pt idx="9443">
                  <c:v>24.608529213082999</c:v>
                </c:pt>
                <c:pt idx="9444">
                  <c:v>24.8765135488051</c:v>
                </c:pt>
                <c:pt idx="9445">
                  <c:v>40.578598983891098</c:v>
                </c:pt>
                <c:pt idx="9446">
                  <c:v>23.348952609739602</c:v>
                </c:pt>
                <c:pt idx="9447">
                  <c:v>21.553611689967699</c:v>
                </c:pt>
                <c:pt idx="9448">
                  <c:v>15.2301298740642</c:v>
                </c:pt>
                <c:pt idx="9449">
                  <c:v>19.863656677201799</c:v>
                </c:pt>
                <c:pt idx="9450">
                  <c:v>18.922276994863498</c:v>
                </c:pt>
                <c:pt idx="9451">
                  <c:v>27.884440704539401</c:v>
                </c:pt>
                <c:pt idx="9452">
                  <c:v>37.662521919564199</c:v>
                </c:pt>
                <c:pt idx="9453">
                  <c:v>24.264038693803801</c:v>
                </c:pt>
                <c:pt idx="9454">
                  <c:v>23.251448691642299</c:v>
                </c:pt>
                <c:pt idx="9455">
                  <c:v>19.688161859192402</c:v>
                </c:pt>
                <c:pt idx="9456">
                  <c:v>23.673965447834401</c:v>
                </c:pt>
                <c:pt idx="9457">
                  <c:v>37.991668530993401</c:v>
                </c:pt>
                <c:pt idx="9458">
                  <c:v>23.706467198326099</c:v>
                </c:pt>
                <c:pt idx="9459">
                  <c:v>14.5792987872357</c:v>
                </c:pt>
                <c:pt idx="9460">
                  <c:v>22.978438254320899</c:v>
                </c:pt>
                <c:pt idx="9461">
                  <c:v>47.390415968737102</c:v>
                </c:pt>
                <c:pt idx="9462">
                  <c:v>23.4659571781187</c:v>
                </c:pt>
                <c:pt idx="9463">
                  <c:v>20.637136233039801</c:v>
                </c:pt>
                <c:pt idx="9464">
                  <c:v>28.757167622349598</c:v>
                </c:pt>
                <c:pt idx="9465">
                  <c:v>37.497682327240298</c:v>
                </c:pt>
                <c:pt idx="9466">
                  <c:v>25.5980422760497</c:v>
                </c:pt>
                <c:pt idx="9467">
                  <c:v>30.9393588942992</c:v>
                </c:pt>
                <c:pt idx="9468">
                  <c:v>40.503134644529901</c:v>
                </c:pt>
                <c:pt idx="9469">
                  <c:v>20.5331383656087</c:v>
                </c:pt>
                <c:pt idx="9470">
                  <c:v>18.4022563205741</c:v>
                </c:pt>
                <c:pt idx="9471">
                  <c:v>28.4954243424914</c:v>
                </c:pt>
                <c:pt idx="9472">
                  <c:v>43.727262825124299</c:v>
                </c:pt>
                <c:pt idx="9473">
                  <c:v>20.9166289184802</c:v>
                </c:pt>
                <c:pt idx="9474">
                  <c:v>19.617804188376901</c:v>
                </c:pt>
                <c:pt idx="9475">
                  <c:v>14.852291689292199</c:v>
                </c:pt>
                <c:pt idx="9476">
                  <c:v>35.257426384311799</c:v>
                </c:pt>
                <c:pt idx="9477">
                  <c:v>39.428129991854398</c:v>
                </c:pt>
                <c:pt idx="9478">
                  <c:v>35.029917464314302</c:v>
                </c:pt>
                <c:pt idx="9479">
                  <c:v>23.393061720563001</c:v>
                </c:pt>
                <c:pt idx="9480">
                  <c:v>26.8785929781471</c:v>
                </c:pt>
                <c:pt idx="9481">
                  <c:v>47.630909287229798</c:v>
                </c:pt>
                <c:pt idx="9482">
                  <c:v>27.814630191868101</c:v>
                </c:pt>
                <c:pt idx="9483">
                  <c:v>25.278011568134399</c:v>
                </c:pt>
                <c:pt idx="9484">
                  <c:v>40.464132677277597</c:v>
                </c:pt>
                <c:pt idx="9485">
                  <c:v>52.9282674106081</c:v>
                </c:pt>
                <c:pt idx="9486">
                  <c:v>40.048116137846101</c:v>
                </c:pt>
                <c:pt idx="9487">
                  <c:v>23.308564536572501</c:v>
                </c:pt>
                <c:pt idx="9488">
                  <c:v>14.3070930938643</c:v>
                </c:pt>
                <c:pt idx="9489">
                  <c:v>23.3475632368758</c:v>
                </c:pt>
                <c:pt idx="9490">
                  <c:v>26.1895653347053</c:v>
                </c:pt>
                <c:pt idx="9491">
                  <c:v>34.657258989082003</c:v>
                </c:pt>
                <c:pt idx="9492">
                  <c:v>40.8736489999486</c:v>
                </c:pt>
                <c:pt idx="9493">
                  <c:v>28.657920260377399</c:v>
                </c:pt>
                <c:pt idx="9494">
                  <c:v>19.0847830805664</c:v>
                </c:pt>
                <c:pt idx="9495">
                  <c:v>16.386250567556001</c:v>
                </c:pt>
                <c:pt idx="9496">
                  <c:v>22.796430851647401</c:v>
                </c:pt>
                <c:pt idx="9497">
                  <c:v>41.072585854288697</c:v>
                </c:pt>
                <c:pt idx="9498">
                  <c:v>27.6456238894046</c:v>
                </c:pt>
                <c:pt idx="9499">
                  <c:v>16.308252500304999</c:v>
                </c:pt>
                <c:pt idx="9500">
                  <c:v>22.8224317186897</c:v>
                </c:pt>
                <c:pt idx="9501">
                  <c:v>49.463860201085602</c:v>
                </c:pt>
                <c:pt idx="9502">
                  <c:v>35.621440522969898</c:v>
                </c:pt>
                <c:pt idx="9503">
                  <c:v>26.5324770943133</c:v>
                </c:pt>
                <c:pt idx="9504">
                  <c:v>32.0657992875202</c:v>
                </c:pt>
                <c:pt idx="9505">
                  <c:v>42.210055946202097</c:v>
                </c:pt>
                <c:pt idx="9506">
                  <c:v>23.992478069168602</c:v>
                </c:pt>
                <c:pt idx="9507">
                  <c:v>22.2555922952941</c:v>
                </c:pt>
                <c:pt idx="9508">
                  <c:v>15.223629657303601</c:v>
                </c:pt>
                <c:pt idx="9509">
                  <c:v>20.4356416148504</c:v>
                </c:pt>
                <c:pt idx="9510">
                  <c:v>18.4087565373346</c:v>
                </c:pt>
                <c:pt idx="9511">
                  <c:v>26.922466763924302</c:v>
                </c:pt>
                <c:pt idx="9512">
                  <c:v>40.035115704325001</c:v>
                </c:pt>
                <c:pt idx="9513">
                  <c:v>24.855522981604</c:v>
                </c:pt>
                <c:pt idx="9514">
                  <c:v>23.556960879455399</c:v>
                </c:pt>
                <c:pt idx="9515">
                  <c:v>21.098623519873399</c:v>
                </c:pt>
                <c:pt idx="9516">
                  <c:v>19.1497859148609</c:v>
                </c:pt>
                <c:pt idx="9517">
                  <c:v>43.841511575224203</c:v>
                </c:pt>
                <c:pt idx="9518">
                  <c:v>41.211662271564499</c:v>
                </c:pt>
                <c:pt idx="9519">
                  <c:v>37.0231954736388</c:v>
                </c:pt>
                <c:pt idx="9520">
                  <c:v>24.4929980931764</c:v>
                </c:pt>
                <c:pt idx="9521">
                  <c:v>44.543492847194997</c:v>
                </c:pt>
                <c:pt idx="9522">
                  <c:v>24.1809856886027</c:v>
                </c:pt>
                <c:pt idx="9523">
                  <c:v>27.799942853904401</c:v>
                </c:pt>
                <c:pt idx="9524">
                  <c:v>30.674744233804301</c:v>
                </c:pt>
                <c:pt idx="9525">
                  <c:v>38.999141621940197</c:v>
                </c:pt>
                <c:pt idx="9526">
                  <c:v>25.149524652815401</c:v>
                </c:pt>
                <c:pt idx="9527">
                  <c:v>27.045963314862501</c:v>
                </c:pt>
                <c:pt idx="9528">
                  <c:v>17.030701250450999</c:v>
                </c:pt>
                <c:pt idx="9529">
                  <c:v>20.8191315010775</c:v>
                </c:pt>
                <c:pt idx="9530">
                  <c:v>19.0067798127508</c:v>
                </c:pt>
                <c:pt idx="9531">
                  <c:v>27.6374476026628</c:v>
                </c:pt>
                <c:pt idx="9532">
                  <c:v>38.9105715378588</c:v>
                </c:pt>
                <c:pt idx="9533">
                  <c:v>27.256957827436601</c:v>
                </c:pt>
                <c:pt idx="9534">
                  <c:v>18.978759983622599</c:v>
                </c:pt>
                <c:pt idx="9535">
                  <c:v>15.6517697120214</c:v>
                </c:pt>
                <c:pt idx="9536">
                  <c:v>20.8853551236421</c:v>
                </c:pt>
                <c:pt idx="9537">
                  <c:v>37.166191374728697</c:v>
                </c:pt>
                <c:pt idx="9538">
                  <c:v>29.836210271491801</c:v>
                </c:pt>
                <c:pt idx="9539">
                  <c:v>17.387223875118899</c:v>
                </c:pt>
                <c:pt idx="9540">
                  <c:v>22.191906026092902</c:v>
                </c:pt>
                <c:pt idx="9541">
                  <c:v>47.188922017192198</c:v>
                </c:pt>
                <c:pt idx="9542">
                  <c:v>25.747547928231501</c:v>
                </c:pt>
                <c:pt idx="9543">
                  <c:v>21.235119637579501</c:v>
                </c:pt>
                <c:pt idx="9544">
                  <c:v>28.3086499991153</c:v>
                </c:pt>
                <c:pt idx="9545">
                  <c:v>39.616625043276002</c:v>
                </c:pt>
                <c:pt idx="9546">
                  <c:v>20.248329880973699</c:v>
                </c:pt>
                <c:pt idx="9547">
                  <c:v>24.192540409936601</c:v>
                </c:pt>
                <c:pt idx="9548">
                  <c:v>19.6438050554192</c:v>
                </c:pt>
                <c:pt idx="9549">
                  <c:v>23.5620574218329</c:v>
                </c:pt>
                <c:pt idx="9550">
                  <c:v>24.928515282889599</c:v>
                </c:pt>
                <c:pt idx="9551">
                  <c:v>30.1268806381579</c:v>
                </c:pt>
                <c:pt idx="9552">
                  <c:v>43.987273495613501</c:v>
                </c:pt>
                <c:pt idx="9553">
                  <c:v>26.129487857934599</c:v>
                </c:pt>
                <c:pt idx="9554">
                  <c:v>19.955818126681802</c:v>
                </c:pt>
                <c:pt idx="9555">
                  <c:v>17.6927150274505</c:v>
                </c:pt>
                <c:pt idx="9556">
                  <c:v>21.860393637926499</c:v>
                </c:pt>
                <c:pt idx="9557">
                  <c:v>43.991007926342498</c:v>
                </c:pt>
                <c:pt idx="9558">
                  <c:v>28.5231578189027</c:v>
                </c:pt>
                <c:pt idx="9559">
                  <c:v>11.654378265087001</c:v>
                </c:pt>
                <c:pt idx="9560">
                  <c:v>16.432677308345902</c:v>
                </c:pt>
                <c:pt idx="9561">
                  <c:v>43.380024288390501</c:v>
                </c:pt>
                <c:pt idx="9562">
                  <c:v>28.029138678344399</c:v>
                </c:pt>
                <c:pt idx="9563">
                  <c:v>20.9166282518357</c:v>
                </c:pt>
                <c:pt idx="9564">
                  <c:v>24.831012031481201</c:v>
                </c:pt>
                <c:pt idx="9565">
                  <c:v>37.484682760472502</c:v>
                </c:pt>
                <c:pt idx="9566">
                  <c:v>16.5626823102461</c:v>
                </c:pt>
                <c:pt idx="9567">
                  <c:v>18.5441926505396</c:v>
                </c:pt>
                <c:pt idx="9568">
                  <c:v>10.231431184125199</c:v>
                </c:pt>
                <c:pt idx="9569">
                  <c:v>15.7297684459169</c:v>
                </c:pt>
                <c:pt idx="9570">
                  <c:v>12.038502777272599</c:v>
                </c:pt>
                <c:pt idx="9571">
                  <c:v>22.3790888462323</c:v>
                </c:pt>
                <c:pt idx="9572">
                  <c:v>35.647442056701102</c:v>
                </c:pt>
                <c:pt idx="9573">
                  <c:v>22.093097044052499</c:v>
                </c:pt>
                <c:pt idx="9574">
                  <c:v>19.3122920005639</c:v>
                </c:pt>
                <c:pt idx="9575">
                  <c:v>11.2253892285283</c:v>
                </c:pt>
                <c:pt idx="9576">
                  <c:v>16.881195598269201</c:v>
                </c:pt>
                <c:pt idx="9577">
                  <c:v>36.7502025715823</c:v>
                </c:pt>
                <c:pt idx="9578">
                  <c:v>21.0608616428662</c:v>
                </c:pt>
                <c:pt idx="9579">
                  <c:v>9.8474264847666806</c:v>
                </c:pt>
                <c:pt idx="9580">
                  <c:v>18.4217569708557</c:v>
                </c:pt>
                <c:pt idx="9581">
                  <c:v>36.516208369829002</c:v>
                </c:pt>
                <c:pt idx="9582">
                  <c:v>17.817232811990099</c:v>
                </c:pt>
                <c:pt idx="9583">
                  <c:v>16.3992501343238</c:v>
                </c:pt>
                <c:pt idx="9584">
                  <c:v>26.865592544626001</c:v>
                </c:pt>
                <c:pt idx="9585">
                  <c:v>36.321214201667999</c:v>
                </c:pt>
                <c:pt idx="9586">
                  <c:v>19.513800053519098</c:v>
                </c:pt>
                <c:pt idx="9587">
                  <c:v>18.5181928503596</c:v>
                </c:pt>
                <c:pt idx="9588">
                  <c:v>11.583484937277699</c:v>
                </c:pt>
                <c:pt idx="9589">
                  <c:v>15.4827746773959</c:v>
                </c:pt>
                <c:pt idx="9590">
                  <c:v>13.4880611152113</c:v>
                </c:pt>
                <c:pt idx="9591">
                  <c:v>23.2630653862409</c:v>
                </c:pt>
                <c:pt idx="9592">
                  <c:v>36.154461630780503</c:v>
                </c:pt>
                <c:pt idx="9593">
                  <c:v>22.561084114269999</c:v>
                </c:pt>
                <c:pt idx="9594">
                  <c:v>12.7145299871933</c:v>
                </c:pt>
                <c:pt idx="9595">
                  <c:v>10.282914638064801</c:v>
                </c:pt>
                <c:pt idx="9596">
                  <c:v>15.9906599018721</c:v>
                </c:pt>
                <c:pt idx="9597">
                  <c:v>34.949751241290201</c:v>
                </c:pt>
                <c:pt idx="9598">
                  <c:v>29.6542035355072</c:v>
                </c:pt>
                <c:pt idx="9599">
                  <c:v>11.543880614272</c:v>
                </c:pt>
                <c:pt idx="9600">
                  <c:v>16.868195164747998</c:v>
                </c:pt>
                <c:pt idx="9601">
                  <c:v>41.118085004620397</c:v>
                </c:pt>
                <c:pt idx="9602">
                  <c:v>20.501839001324502</c:v>
                </c:pt>
                <c:pt idx="9603">
                  <c:v>14.8067932056051</c:v>
                </c:pt>
                <c:pt idx="9604">
                  <c:v>23.498458261921499</c:v>
                </c:pt>
                <c:pt idx="9605">
                  <c:v>35.482736811991103</c:v>
                </c:pt>
                <c:pt idx="9606">
                  <c:v>15.8281538161692</c:v>
                </c:pt>
                <c:pt idx="9607">
                  <c:v>16.3407514172244</c:v>
                </c:pt>
                <c:pt idx="9608">
                  <c:v>10.6084464229933</c:v>
                </c:pt>
                <c:pt idx="9609">
                  <c:v>15.528273827727499</c:v>
                </c:pt>
                <c:pt idx="9610">
                  <c:v>17.713228010443299</c:v>
                </c:pt>
                <c:pt idx="9611">
                  <c:v>23.555557638448999</c:v>
                </c:pt>
                <c:pt idx="9612">
                  <c:v>34.737405710022401</c:v>
                </c:pt>
                <c:pt idx="9613">
                  <c:v>18.394696299421302</c:v>
                </c:pt>
                <c:pt idx="9614">
                  <c:v>14.762111600548099</c:v>
                </c:pt>
                <c:pt idx="9615">
                  <c:v>9.9514236855532996</c:v>
                </c:pt>
                <c:pt idx="9616">
                  <c:v>12.240010830227799</c:v>
                </c:pt>
                <c:pt idx="9617">
                  <c:v>34.1502725519167</c:v>
                </c:pt>
                <c:pt idx="9618">
                  <c:v>26.8200903606132</c:v>
                </c:pt>
                <c:pt idx="9619">
                  <c:v>13.350832394592301</c:v>
                </c:pt>
                <c:pt idx="9620">
                  <c:v>19.143285031411502</c:v>
                </c:pt>
                <c:pt idx="9621">
                  <c:v>43.009533968931201</c:v>
                </c:pt>
                <c:pt idx="9622">
                  <c:v>28.6401630539706</c:v>
                </c:pt>
                <c:pt idx="9623">
                  <c:v>23.003072717596499</c:v>
                </c:pt>
                <c:pt idx="9624">
                  <c:v>27.184105165960201</c:v>
                </c:pt>
                <c:pt idx="9625">
                  <c:v>44.601990897649998</c:v>
                </c:pt>
                <c:pt idx="9626">
                  <c:v>45.371828332568697</c:v>
                </c:pt>
                <c:pt idx="9627">
                  <c:v>19.675161625780198</c:v>
                </c:pt>
                <c:pt idx="9628">
                  <c:v>12.3440156317745</c:v>
                </c:pt>
                <c:pt idx="9629">
                  <c:v>16.119757448883401</c:v>
                </c:pt>
                <c:pt idx="9630">
                  <c:v>14.0145813395724</c:v>
                </c:pt>
                <c:pt idx="9631">
                  <c:v>23.243566036089199</c:v>
                </c:pt>
                <c:pt idx="9632">
                  <c:v>31.454774911893999</c:v>
                </c:pt>
                <c:pt idx="9633">
                  <c:v>22.372589729492901</c:v>
                </c:pt>
                <c:pt idx="9634">
                  <c:v>18.3762547868429</c:v>
                </c:pt>
                <c:pt idx="9635">
                  <c:v>16.2692538000016</c:v>
                </c:pt>
                <c:pt idx="9636">
                  <c:v>11.7654916732623</c:v>
                </c:pt>
                <c:pt idx="9637">
                  <c:v>37.829173946396203</c:v>
                </c:pt>
                <c:pt idx="9638">
                  <c:v>22.243908426866302</c:v>
                </c:pt>
                <c:pt idx="9639">
                  <c:v>10.074920236491501</c:v>
                </c:pt>
                <c:pt idx="9640">
                  <c:v>15.8801562169426</c:v>
                </c:pt>
                <c:pt idx="9641">
                  <c:v>50.386834774752998</c:v>
                </c:pt>
                <c:pt idx="9642">
                  <c:v>45.722842704394701</c:v>
                </c:pt>
                <c:pt idx="9643">
                  <c:v>17.029733122427398</c:v>
                </c:pt>
                <c:pt idx="9644">
                  <c:v>27.8796323594737</c:v>
                </c:pt>
                <c:pt idx="9645">
                  <c:v>33.760282882305802</c:v>
                </c:pt>
                <c:pt idx="9646">
                  <c:v>31.961795152662301</c:v>
                </c:pt>
                <c:pt idx="9647">
                  <c:v>36.717703654662799</c:v>
                </c:pt>
                <c:pt idx="9648">
                  <c:v>15.542142278637799</c:v>
                </c:pt>
                <c:pt idx="9649">
                  <c:v>15.6777695122013</c:v>
                </c:pt>
                <c:pt idx="9650">
                  <c:v>12.786032371559401</c:v>
                </c:pt>
                <c:pt idx="9651">
                  <c:v>22.015098976801401</c:v>
                </c:pt>
                <c:pt idx="9652">
                  <c:v>33.235845637999198</c:v>
                </c:pt>
                <c:pt idx="9653">
                  <c:v>19.675162292424599</c:v>
                </c:pt>
                <c:pt idx="9654">
                  <c:v>13.9694667078673</c:v>
                </c:pt>
                <c:pt idx="9655">
                  <c:v>9.5261783274010607</c:v>
                </c:pt>
                <c:pt idx="9656">
                  <c:v>10.367936402785899</c:v>
                </c:pt>
                <c:pt idx="9657">
                  <c:v>40.975089103530401</c:v>
                </c:pt>
                <c:pt idx="9658">
                  <c:v>27.957635627289299</c:v>
                </c:pt>
                <c:pt idx="9659">
                  <c:v>15.073285657633299</c:v>
                </c:pt>
                <c:pt idx="9660">
                  <c:v>16.426177758274299</c:v>
                </c:pt>
                <c:pt idx="9661">
                  <c:v>43.484020822532699</c:v>
                </c:pt>
                <c:pt idx="9662">
                  <c:v>18.629765240571501</c:v>
                </c:pt>
                <c:pt idx="9663">
                  <c:v>16.607244535897099</c:v>
                </c:pt>
                <c:pt idx="9664">
                  <c:v>26.144063817381401</c:v>
                </c:pt>
                <c:pt idx="9665">
                  <c:v>35.957223665592601</c:v>
                </c:pt>
                <c:pt idx="9666">
                  <c:v>14.963618986814399</c:v>
                </c:pt>
                <c:pt idx="9667">
                  <c:v>17.8747109621326</c:v>
                </c:pt>
                <c:pt idx="9668">
                  <c:v>9.8349152949753602</c:v>
                </c:pt>
                <c:pt idx="9669">
                  <c:v>16.5682458355937</c:v>
                </c:pt>
                <c:pt idx="9670">
                  <c:v>18.148745866845498</c:v>
                </c:pt>
                <c:pt idx="9671">
                  <c:v>23.438560204250201</c:v>
                </c:pt>
                <c:pt idx="9672">
                  <c:v>35.510936171351503</c:v>
                </c:pt>
                <c:pt idx="9673">
                  <c:v>23.861049457425</c:v>
                </c:pt>
                <c:pt idx="9674">
                  <c:v>13.533562632535199</c:v>
                </c:pt>
                <c:pt idx="9675">
                  <c:v>10.0164221860366</c:v>
                </c:pt>
                <c:pt idx="9676">
                  <c:v>10.575944672501601</c:v>
                </c:pt>
                <c:pt idx="9677">
                  <c:v>40.500601583284499</c:v>
                </c:pt>
                <c:pt idx="9678">
                  <c:v>24.076981553744801</c:v>
                </c:pt>
                <c:pt idx="9679">
                  <c:v>9.9059245352216507</c:v>
                </c:pt>
                <c:pt idx="9680">
                  <c:v>15.8996568672243</c:v>
                </c:pt>
                <c:pt idx="9681">
                  <c:v>42.782040217206301</c:v>
                </c:pt>
                <c:pt idx="9682">
                  <c:v>24.1029824207871</c:v>
                </c:pt>
                <c:pt idx="9683">
                  <c:v>16.977734188711899</c:v>
                </c:pt>
                <c:pt idx="9684">
                  <c:v>24.6230037617654</c:v>
                </c:pt>
                <c:pt idx="9685">
                  <c:v>36.873699122520499</c:v>
                </c:pt>
                <c:pt idx="9686">
                  <c:v>15.6591468470168</c:v>
                </c:pt>
                <c:pt idx="9687">
                  <c:v>16.958234838560202</c:v>
                </c:pt>
                <c:pt idx="9688">
                  <c:v>16.062162952927199</c:v>
                </c:pt>
                <c:pt idx="9689">
                  <c:v>18.875683603051101</c:v>
                </c:pt>
                <c:pt idx="9690">
                  <c:v>15.412137276737701</c:v>
                </c:pt>
                <c:pt idx="9691">
                  <c:v>22.3660892794646</c:v>
                </c:pt>
                <c:pt idx="9692">
                  <c:v>32.221805823151499</c:v>
                </c:pt>
                <c:pt idx="9693">
                  <c:v>27.500951484956801</c:v>
                </c:pt>
                <c:pt idx="9694">
                  <c:v>19.780310274079898</c:v>
                </c:pt>
                <c:pt idx="9695">
                  <c:v>16.6397441194609</c:v>
                </c:pt>
                <c:pt idx="9696">
                  <c:v>13.4880604485224</c:v>
                </c:pt>
                <c:pt idx="9697">
                  <c:v>40.721595551625498</c:v>
                </c:pt>
                <c:pt idx="9698">
                  <c:v>25.2925300882366</c:v>
                </c:pt>
                <c:pt idx="9699">
                  <c:v>11.1798900781966</c:v>
                </c:pt>
                <c:pt idx="9700">
                  <c:v>18.226749134661102</c:v>
                </c:pt>
                <c:pt idx="9701">
                  <c:v>41.1570837049237</c:v>
                </c:pt>
                <c:pt idx="9702">
                  <c:v>19.013280696200201</c:v>
                </c:pt>
                <c:pt idx="9703">
                  <c:v>15.372277693225399</c:v>
                </c:pt>
                <c:pt idx="9704">
                  <c:v>28.852915095182901</c:v>
                </c:pt>
                <c:pt idx="9705">
                  <c:v>34.490395473054299</c:v>
                </c:pt>
                <c:pt idx="9706">
                  <c:v>21.4638777487766</c:v>
                </c:pt>
                <c:pt idx="9707">
                  <c:v>21.651108440725999</c:v>
                </c:pt>
                <c:pt idx="9708">
                  <c:v>11.147967747564399</c:v>
                </c:pt>
                <c:pt idx="9709">
                  <c:v>13.5978254964689</c:v>
                </c:pt>
                <c:pt idx="9710">
                  <c:v>15.464139677511101</c:v>
                </c:pt>
                <c:pt idx="9711">
                  <c:v>21.306617921446701</c:v>
                </c:pt>
                <c:pt idx="9712">
                  <c:v>34.366890687914797</c:v>
                </c:pt>
                <c:pt idx="9713">
                  <c:v>20.4031420312865</c:v>
                </c:pt>
                <c:pt idx="9714">
                  <c:v>12.4025175826196</c:v>
                </c:pt>
                <c:pt idx="9715">
                  <c:v>10.198417454074299</c:v>
                </c:pt>
                <c:pt idx="9716">
                  <c:v>9.1718885185757895</c:v>
                </c:pt>
                <c:pt idx="9717">
                  <c:v>38.576653702054202</c:v>
                </c:pt>
                <c:pt idx="9718">
                  <c:v>29.114681544247201</c:v>
                </c:pt>
                <c:pt idx="9719">
                  <c:v>15.8857639137746</c:v>
                </c:pt>
                <c:pt idx="9720">
                  <c:v>17.167207135800599</c:v>
                </c:pt>
                <c:pt idx="9721">
                  <c:v>42.145057445718798</c:v>
                </c:pt>
                <c:pt idx="9722">
                  <c:v>21.3598729472298</c:v>
                </c:pt>
                <c:pt idx="9723">
                  <c:v>17.4522223756023</c:v>
                </c:pt>
                <c:pt idx="9724">
                  <c:v>24.974016800213501</c:v>
                </c:pt>
                <c:pt idx="9725">
                  <c:v>35.768729280815499</c:v>
                </c:pt>
                <c:pt idx="9726">
                  <c:v>17.849733895792902</c:v>
                </c:pt>
                <c:pt idx="9727">
                  <c:v>14.858791472676099</c:v>
                </c:pt>
                <c:pt idx="9728">
                  <c:v>11.7459916896695</c:v>
                </c:pt>
                <c:pt idx="9729">
                  <c:v>17.0102337722758</c:v>
                </c:pt>
                <c:pt idx="9730">
                  <c:v>18.3632543533218</c:v>
                </c:pt>
                <c:pt idx="9731">
                  <c:v>22.2815914288296</c:v>
                </c:pt>
                <c:pt idx="9732">
                  <c:v>34.002876549256598</c:v>
                </c:pt>
                <c:pt idx="9733">
                  <c:v>23.256565602856998</c:v>
                </c:pt>
                <c:pt idx="9734">
                  <c:v>14.203088959006401</c:v>
                </c:pt>
                <c:pt idx="9735">
                  <c:v>10.978396126651701</c:v>
                </c:pt>
                <c:pt idx="9736">
                  <c:v>10.2704324846885</c:v>
                </c:pt>
                <c:pt idx="9737">
                  <c:v>35.508735945526702</c:v>
                </c:pt>
                <c:pt idx="9738">
                  <c:v>22.334912128203101</c:v>
                </c:pt>
                <c:pt idx="9739">
                  <c:v>11.8233732997125</c:v>
                </c:pt>
                <c:pt idx="9740">
                  <c:v>17.206208436363902</c:v>
                </c:pt>
                <c:pt idx="9741">
                  <c:v>41.040086937369303</c:v>
                </c:pt>
                <c:pt idx="9742">
                  <c:v>27.2621084337759</c:v>
                </c:pt>
                <c:pt idx="9743">
                  <c:v>18.4726943666724</c:v>
                </c:pt>
                <c:pt idx="9744">
                  <c:v>26.8720927613866</c:v>
                </c:pt>
                <c:pt idx="9745">
                  <c:v>37.1076926576293</c:v>
                </c:pt>
                <c:pt idx="9746">
                  <c:v>15.100124872164001</c:v>
                </c:pt>
                <c:pt idx="9747">
                  <c:v>16.919236138256899</c:v>
                </c:pt>
                <c:pt idx="9748">
                  <c:v>11.739490806219999</c:v>
                </c:pt>
                <c:pt idx="9749">
                  <c:v>15.03428695733</c:v>
                </c:pt>
                <c:pt idx="9750">
                  <c:v>14.6126052816774</c:v>
                </c:pt>
                <c:pt idx="9751">
                  <c:v>21.4431147057972</c:v>
                </c:pt>
                <c:pt idx="9752">
                  <c:v>34.984415280301498</c:v>
                </c:pt>
                <c:pt idx="9753">
                  <c:v>22.951073783881</c:v>
                </c:pt>
                <c:pt idx="9754">
                  <c:v>19.845313108374398</c:v>
                </c:pt>
                <c:pt idx="9755">
                  <c:v>12.6683511394176</c:v>
                </c:pt>
                <c:pt idx="9756">
                  <c:v>10.016922030959901</c:v>
                </c:pt>
                <c:pt idx="9757">
                  <c:v>35.047248658693</c:v>
                </c:pt>
                <c:pt idx="9758">
                  <c:v>28.133142813202301</c:v>
                </c:pt>
                <c:pt idx="9759">
                  <c:v>16.0547596150445</c:v>
                </c:pt>
                <c:pt idx="9760">
                  <c:v>17.440217573121998</c:v>
                </c:pt>
                <c:pt idx="9761">
                  <c:v>38.602652168945298</c:v>
                </c:pt>
                <c:pt idx="9762">
                  <c:v>22.692426716789502</c:v>
                </c:pt>
                <c:pt idx="9763">
                  <c:v>20.4356416148504</c:v>
                </c:pt>
                <c:pt idx="9764">
                  <c:v>27.476616920252201</c:v>
                </c:pt>
                <c:pt idx="9765">
                  <c:v>35.144745409451303</c:v>
                </c:pt>
                <c:pt idx="9766">
                  <c:v>21.626384501168399</c:v>
                </c:pt>
                <c:pt idx="9767">
                  <c:v>24.595529646315299</c:v>
                </c:pt>
                <c:pt idx="9768">
                  <c:v>15.1131246389963</c:v>
                </c:pt>
                <c:pt idx="9769">
                  <c:v>16.178256165982798</c:v>
                </c:pt>
                <c:pt idx="9770">
                  <c:v>14.255091359779801</c:v>
                </c:pt>
                <c:pt idx="9771">
                  <c:v>20.468140531769802</c:v>
                </c:pt>
                <c:pt idx="9772">
                  <c:v>33.404852607151597</c:v>
                </c:pt>
                <c:pt idx="9773">
                  <c:v>20.481140098537601</c:v>
                </c:pt>
                <c:pt idx="9774">
                  <c:v>14.515101363580101</c:v>
                </c:pt>
                <c:pt idx="9775">
                  <c:v>10.0643910420712</c:v>
                </c:pt>
                <c:pt idx="9776">
                  <c:v>9.4941273050813599</c:v>
                </c:pt>
                <c:pt idx="9777">
                  <c:v>35.781728847583203</c:v>
                </c:pt>
                <c:pt idx="9778">
                  <c:v>30.3107294284573</c:v>
                </c:pt>
                <c:pt idx="9779">
                  <c:v>12.330359736877799</c:v>
                </c:pt>
                <c:pt idx="9780">
                  <c:v>15.8411542496903</c:v>
                </c:pt>
                <c:pt idx="9781">
                  <c:v>40.026114063038598</c:v>
                </c:pt>
                <c:pt idx="9782">
                  <c:v>17.102204301506099</c:v>
                </c:pt>
                <c:pt idx="9783">
                  <c:v>15.911763047310099</c:v>
                </c:pt>
                <c:pt idx="9784">
                  <c:v>26.462576438715601</c:v>
                </c:pt>
                <c:pt idx="9785">
                  <c:v>35.3722398278206</c:v>
                </c:pt>
                <c:pt idx="9786">
                  <c:v>15.7046483643407</c:v>
                </c:pt>
                <c:pt idx="9787">
                  <c:v>16.769740453783101</c:v>
                </c:pt>
                <c:pt idx="9788">
                  <c:v>9.9519198633543695</c:v>
                </c:pt>
                <c:pt idx="9789">
                  <c:v>17.224727957232901</c:v>
                </c:pt>
                <c:pt idx="9790">
                  <c:v>17.3167127879824</c:v>
                </c:pt>
                <c:pt idx="9791">
                  <c:v>23.4320610875108</c:v>
                </c:pt>
                <c:pt idx="9792">
                  <c:v>41.666680778248299</c:v>
                </c:pt>
                <c:pt idx="9793">
                  <c:v>23.0940703516154</c:v>
                </c:pt>
                <c:pt idx="9794">
                  <c:v>12.909537156699001</c:v>
                </c:pt>
                <c:pt idx="9795">
                  <c:v>11.264388595475999</c:v>
                </c:pt>
                <c:pt idx="9796">
                  <c:v>8.5998661102018907</c:v>
                </c:pt>
                <c:pt idx="9797">
                  <c:v>35.443737445043404</c:v>
                </c:pt>
                <c:pt idx="9798">
                  <c:v>24.642504412047099</c:v>
                </c:pt>
                <c:pt idx="9799">
                  <c:v>10.120419386823199</c:v>
                </c:pt>
                <c:pt idx="9800">
                  <c:v>16.133665337293401</c:v>
                </c:pt>
                <c:pt idx="9801">
                  <c:v>41.872064543662297</c:v>
                </c:pt>
                <c:pt idx="9802">
                  <c:v>25.721547061189298</c:v>
                </c:pt>
                <c:pt idx="9803">
                  <c:v>19.5516650748419</c:v>
                </c:pt>
                <c:pt idx="9804">
                  <c:v>25.552540758725801</c:v>
                </c:pt>
                <c:pt idx="9805">
                  <c:v>36.893198472672204</c:v>
                </c:pt>
                <c:pt idx="9806">
                  <c:v>16.536681443203801</c:v>
                </c:pt>
                <c:pt idx="9807">
                  <c:v>16.1132583321439</c:v>
                </c:pt>
                <c:pt idx="9808">
                  <c:v>11.6484871048833</c:v>
                </c:pt>
                <c:pt idx="9809">
                  <c:v>14.2608080681364</c:v>
                </c:pt>
                <c:pt idx="9810">
                  <c:v>31.851290801043898</c:v>
                </c:pt>
                <c:pt idx="9811">
                  <c:v>39.928616645635898</c:v>
                </c:pt>
                <c:pt idx="9812">
                  <c:v>32.475315610191203</c:v>
                </c:pt>
                <c:pt idx="9813">
                  <c:v>24.771024464324601</c:v>
                </c:pt>
                <c:pt idx="9814">
                  <c:v>17.3362134382641</c:v>
                </c:pt>
                <c:pt idx="9815">
                  <c:v>16.7242419700959</c:v>
                </c:pt>
                <c:pt idx="9816">
                  <c:v>11.9474990759358</c:v>
                </c:pt>
                <c:pt idx="9817">
                  <c:v>31.1083545955691</c:v>
                </c:pt>
                <c:pt idx="9818">
                  <c:v>27.2231064665236</c:v>
                </c:pt>
                <c:pt idx="9819">
                  <c:v>10.8548995757134</c:v>
                </c:pt>
                <c:pt idx="9820">
                  <c:v>33.944373931722701</c:v>
                </c:pt>
                <c:pt idx="9821">
                  <c:v>50.191840606592002</c:v>
                </c:pt>
                <c:pt idx="9822">
                  <c:v>30.278227677965599</c:v>
                </c:pt>
                <c:pt idx="9823">
                  <c:v>18.8431846861316</c:v>
                </c:pt>
                <c:pt idx="9824">
                  <c:v>28.685664571294499</c:v>
                </c:pt>
                <c:pt idx="9825">
                  <c:v>34.423265453973301</c:v>
                </c:pt>
                <c:pt idx="9826">
                  <c:v>22.204907126302899</c:v>
                </c:pt>
                <c:pt idx="9827">
                  <c:v>21.436614255768902</c:v>
                </c:pt>
                <c:pt idx="9828">
                  <c:v>13.397057413874499</c:v>
                </c:pt>
                <c:pt idx="9829">
                  <c:v>15.859764113594601</c:v>
                </c:pt>
                <c:pt idx="9830">
                  <c:v>21.288371229552599</c:v>
                </c:pt>
                <c:pt idx="9831">
                  <c:v>21.0596248195701</c:v>
                </c:pt>
                <c:pt idx="9832">
                  <c:v>36.693982955351601</c:v>
                </c:pt>
                <c:pt idx="9833">
                  <c:v>24.803524047888502</c:v>
                </c:pt>
                <c:pt idx="9834">
                  <c:v>15.5746433624406</c:v>
                </c:pt>
                <c:pt idx="9835">
                  <c:v>13.2078364935024</c:v>
                </c:pt>
                <c:pt idx="9836">
                  <c:v>11.901996891923</c:v>
                </c:pt>
                <c:pt idx="9837">
                  <c:v>34.254269752703301</c:v>
                </c:pt>
                <c:pt idx="9838">
                  <c:v>35.972454894795803</c:v>
                </c:pt>
                <c:pt idx="9839">
                  <c:v>15.365777909841499</c:v>
                </c:pt>
                <c:pt idx="9840">
                  <c:v>20.202827696960899</c:v>
                </c:pt>
                <c:pt idx="9841">
                  <c:v>43.581518239935399</c:v>
                </c:pt>
                <c:pt idx="9842">
                  <c:v>20.293831398297598</c:v>
                </c:pt>
                <c:pt idx="9843">
                  <c:v>18.284199315250799</c:v>
                </c:pt>
                <c:pt idx="9844">
                  <c:v>23.940476335084099</c:v>
                </c:pt>
                <c:pt idx="9845">
                  <c:v>38.206162715950498</c:v>
                </c:pt>
                <c:pt idx="9846">
                  <c:v>15.1976287902613</c:v>
                </c:pt>
                <c:pt idx="9847">
                  <c:v>18.2452006149475</c:v>
                </c:pt>
                <c:pt idx="9848">
                  <c:v>12.1685077791727</c:v>
                </c:pt>
                <c:pt idx="9849">
                  <c:v>16.412250367736</c:v>
                </c:pt>
                <c:pt idx="9850">
                  <c:v>18.532260655785301</c:v>
                </c:pt>
                <c:pt idx="9851">
                  <c:v>22.099596827436301</c:v>
                </c:pt>
                <c:pt idx="9852">
                  <c:v>32.423313876106697</c:v>
                </c:pt>
                <c:pt idx="9853">
                  <c:v>24.5565302793675</c:v>
                </c:pt>
                <c:pt idx="9854">
                  <c:v>11.940998859175201</c:v>
                </c:pt>
                <c:pt idx="9855">
                  <c:v>11.602379331371401</c:v>
                </c:pt>
                <c:pt idx="9856">
                  <c:v>9.1978900523069402</c:v>
                </c:pt>
                <c:pt idx="9857">
                  <c:v>33.6952850484669</c:v>
                </c:pt>
                <c:pt idx="9858">
                  <c:v>25.825551196047201</c:v>
                </c:pt>
                <c:pt idx="9859">
                  <c:v>10.594906240424599</c:v>
                </c:pt>
                <c:pt idx="9860">
                  <c:v>15.152126606248499</c:v>
                </c:pt>
                <c:pt idx="9861">
                  <c:v>39.584126126356601</c:v>
                </c:pt>
                <c:pt idx="9862">
                  <c:v>26.5535801400524</c:v>
                </c:pt>
                <c:pt idx="9863">
                  <c:v>18.693688335013402</c:v>
                </c:pt>
                <c:pt idx="9864">
                  <c:v>29.251187429596801</c:v>
                </c:pt>
                <c:pt idx="9865">
                  <c:v>34.761256189868703</c:v>
                </c:pt>
                <c:pt idx="9866">
                  <c:v>19.208287865706001</c:v>
                </c:pt>
                <c:pt idx="9867">
                  <c:v>16.9387354884086</c:v>
                </c:pt>
                <c:pt idx="9868">
                  <c:v>11.999501476709201</c:v>
                </c:pt>
                <c:pt idx="9869">
                  <c:v>16.8542383044181</c:v>
                </c:pt>
                <c:pt idx="9870">
                  <c:v>12.9355380237413</c:v>
                </c:pt>
                <c:pt idx="9871">
                  <c:v>21.859103508943701</c:v>
                </c:pt>
                <c:pt idx="9872">
                  <c:v>33.742865878767503</c:v>
                </c:pt>
                <c:pt idx="9873">
                  <c:v>24.816523614656301</c:v>
                </c:pt>
                <c:pt idx="9874">
                  <c:v>18.74026959219</c:v>
                </c:pt>
                <c:pt idx="9875">
                  <c:v>11.9273705004991</c:v>
                </c:pt>
                <c:pt idx="9876">
                  <c:v>10.0104224808883</c:v>
                </c:pt>
                <c:pt idx="9877">
                  <c:v>33.331294512391501</c:v>
                </c:pt>
                <c:pt idx="9878">
                  <c:v>30.297728328247299</c:v>
                </c:pt>
                <c:pt idx="9879">
                  <c:v>10.7769015084624</c:v>
                </c:pt>
                <c:pt idx="9880">
                  <c:v>14.2355907094981</c:v>
                </c:pt>
                <c:pt idx="9881">
                  <c:v>41.339078972961403</c:v>
                </c:pt>
                <c:pt idx="9882">
                  <c:v>21.827891887434799</c:v>
                </c:pt>
                <c:pt idx="9883">
                  <c:v>18.219201481411901</c:v>
                </c:pt>
                <c:pt idx="9884">
                  <c:v>23.7779695826923</c:v>
                </c:pt>
                <c:pt idx="9885">
                  <c:v>33.7797822324574</c:v>
                </c:pt>
                <c:pt idx="9886">
                  <c:v>23.894974151071299</c:v>
                </c:pt>
                <c:pt idx="9887">
                  <c:v>19.5386661747186</c:v>
                </c:pt>
                <c:pt idx="9888">
                  <c:v>10.192429216872901</c:v>
                </c:pt>
                <c:pt idx="9889">
                  <c:v>15.560772744647</c:v>
                </c:pt>
                <c:pt idx="9890">
                  <c:v>13.013541958245799</c:v>
                </c:pt>
                <c:pt idx="9891">
                  <c:v>20.572137732556399</c:v>
                </c:pt>
                <c:pt idx="9892">
                  <c:v>33.625861310388402</c:v>
                </c:pt>
                <c:pt idx="9893">
                  <c:v>24.439533511813099</c:v>
                </c:pt>
                <c:pt idx="9894">
                  <c:v>13.208549794440399</c:v>
                </c:pt>
                <c:pt idx="9895">
                  <c:v>10.6404053907563</c:v>
                </c:pt>
                <c:pt idx="9896">
                  <c:v>10.3951791654523</c:v>
                </c:pt>
                <c:pt idx="9897">
                  <c:v>29.026590302474801</c:v>
                </c:pt>
                <c:pt idx="9898">
                  <c:v>35.081919198398801</c:v>
                </c:pt>
                <c:pt idx="9899">
                  <c:v>15.086285891045501</c:v>
                </c:pt>
                <c:pt idx="9900">
                  <c:v>15.6851477140591</c:v>
                </c:pt>
                <c:pt idx="9901">
                  <c:v>44.114504477280697</c:v>
                </c:pt>
                <c:pt idx="9902">
                  <c:v>29.6152015682549</c:v>
                </c:pt>
                <c:pt idx="9903">
                  <c:v>17.2507270907684</c:v>
                </c:pt>
                <c:pt idx="9904">
                  <c:v>32.286807990757097</c:v>
                </c:pt>
                <c:pt idx="9905">
                  <c:v>36.288715284748598</c:v>
                </c:pt>
                <c:pt idx="9906">
                  <c:v>17.160706252351101</c:v>
                </c:pt>
                <c:pt idx="9907">
                  <c:v>21.066124602954002</c:v>
                </c:pt>
                <c:pt idx="9908">
                  <c:v>12.116506045088199</c:v>
                </c:pt>
                <c:pt idx="9909">
                  <c:v>18.134703630776901</c:v>
                </c:pt>
                <c:pt idx="9910">
                  <c:v>15.9906599018721</c:v>
                </c:pt>
                <c:pt idx="9911">
                  <c:v>22.333590362545099</c:v>
                </c:pt>
                <c:pt idx="9912">
                  <c:v>35.894451626980199</c:v>
                </c:pt>
                <c:pt idx="9913">
                  <c:v>26.4739790438584</c:v>
                </c:pt>
                <c:pt idx="9914">
                  <c:v>12.890036506417299</c:v>
                </c:pt>
                <c:pt idx="9915">
                  <c:v>12.167864485636199</c:v>
                </c:pt>
                <c:pt idx="9916">
                  <c:v>10.907457727357</c:v>
                </c:pt>
                <c:pt idx="9917">
                  <c:v>29.4313998162154</c:v>
                </c:pt>
                <c:pt idx="9918">
                  <c:v>32.878331049412701</c:v>
                </c:pt>
                <c:pt idx="9919">
                  <c:v>9.9449239021694193</c:v>
                </c:pt>
                <c:pt idx="9920">
                  <c:v>32.793828231525403</c:v>
                </c:pt>
                <c:pt idx="9921">
                  <c:v>50.7378257440607</c:v>
                </c:pt>
                <c:pt idx="9922">
                  <c:v>29.621702451704401</c:v>
                </c:pt>
                <c:pt idx="9923">
                  <c:v>23.8870485909606</c:v>
                </c:pt>
                <c:pt idx="9924">
                  <c:v>27.801629758347001</c:v>
                </c:pt>
                <c:pt idx="9925">
                  <c:v>34.826254023707499</c:v>
                </c:pt>
                <c:pt idx="9926">
                  <c:v>14.2160893925276</c:v>
                </c:pt>
                <c:pt idx="9927">
                  <c:v>18.0762049136775</c:v>
                </c:pt>
                <c:pt idx="9928">
                  <c:v>11.667988421853901</c:v>
                </c:pt>
                <c:pt idx="9929">
                  <c:v>14.7352949217379</c:v>
                </c:pt>
                <c:pt idx="9930">
                  <c:v>12.7860330382483</c:v>
                </c:pt>
                <c:pt idx="9931">
                  <c:v>20.695634283494702</c:v>
                </c:pt>
                <c:pt idx="9932">
                  <c:v>34.945413979738099</c:v>
                </c:pt>
                <c:pt idx="9933">
                  <c:v>24.9660192991301</c:v>
                </c:pt>
                <c:pt idx="9934">
                  <c:v>20.144325079426899</c:v>
                </c:pt>
                <c:pt idx="9935">
                  <c:v>10.796401525258499</c:v>
                </c:pt>
                <c:pt idx="9936">
                  <c:v>10.4199381368704</c:v>
                </c:pt>
                <c:pt idx="9937">
                  <c:v>31.1798528794363</c:v>
                </c:pt>
                <c:pt idx="9938">
                  <c:v>31.344269893586699</c:v>
                </c:pt>
                <c:pt idx="9939">
                  <c:v>10.5494077567374</c:v>
                </c:pt>
                <c:pt idx="9940">
                  <c:v>14.645107032169101</c:v>
                </c:pt>
                <c:pt idx="9941">
                  <c:v>41.969561961064997</c:v>
                </c:pt>
                <c:pt idx="9942">
                  <c:v>21.0283598923745</c:v>
                </c:pt>
                <c:pt idx="9943">
                  <c:v>18.095704930473602</c:v>
                </c:pt>
                <c:pt idx="9944">
                  <c:v>27.021598413568402</c:v>
                </c:pt>
                <c:pt idx="9945">
                  <c:v>32.193825087122498</c:v>
                </c:pt>
                <c:pt idx="9946">
                  <c:v>24.531999393739699</c:v>
                </c:pt>
                <c:pt idx="9947">
                  <c:v>20.552638382404801</c:v>
                </c:pt>
                <c:pt idx="9948">
                  <c:v>11.479480802419801</c:v>
                </c:pt>
                <c:pt idx="9949">
                  <c:v>14.156810867349799</c:v>
                </c:pt>
                <c:pt idx="9950">
                  <c:v>13.3840563136645</c:v>
                </c:pt>
                <c:pt idx="9951">
                  <c:v>19.798658843362901</c:v>
                </c:pt>
                <c:pt idx="9952">
                  <c:v>32.806828665046503</c:v>
                </c:pt>
                <c:pt idx="9953">
                  <c:v>22.9770729174165</c:v>
                </c:pt>
                <c:pt idx="9954">
                  <c:v>14.4761000630167</c:v>
                </c:pt>
                <c:pt idx="9955">
                  <c:v>9.6849305668806398</c:v>
                </c:pt>
                <c:pt idx="9956">
                  <c:v>10.7059503410907</c:v>
                </c:pt>
                <c:pt idx="9957">
                  <c:v>28.8334157450312</c:v>
                </c:pt>
                <c:pt idx="9958">
                  <c:v>36.830488174012302</c:v>
                </c:pt>
                <c:pt idx="9959">
                  <c:v>14.104811933634201</c:v>
                </c:pt>
                <c:pt idx="9960">
                  <c:v>12.7665323879667</c:v>
                </c:pt>
                <c:pt idx="9961">
                  <c:v>43.022533535698997</c:v>
                </c:pt>
                <c:pt idx="9962">
                  <c:v>22.126903858487299</c:v>
                </c:pt>
                <c:pt idx="9963">
                  <c:v>18.056705563525899</c:v>
                </c:pt>
                <c:pt idx="9964">
                  <c:v>29.881712455504601</c:v>
                </c:pt>
                <c:pt idx="9965">
                  <c:v>34.455764370892702</c:v>
                </c:pt>
                <c:pt idx="9966">
                  <c:v>18.6947674081771</c:v>
                </c:pt>
                <c:pt idx="9967">
                  <c:v>19.506166591154699</c:v>
                </c:pt>
                <c:pt idx="9968">
                  <c:v>12.6820282367016</c:v>
                </c:pt>
                <c:pt idx="9969">
                  <c:v>15.989761114561199</c:v>
                </c:pt>
                <c:pt idx="9970">
                  <c:v>19.487799186476799</c:v>
                </c:pt>
                <c:pt idx="9971">
                  <c:v>19.902656044149499</c:v>
                </c:pt>
                <c:pt idx="9972">
                  <c:v>42.726222777108802</c:v>
                </c:pt>
                <c:pt idx="9973">
                  <c:v>29.567895933921498</c:v>
                </c:pt>
                <c:pt idx="9974">
                  <c:v>16.0426623026455</c:v>
                </c:pt>
                <c:pt idx="9975">
                  <c:v>13.097338842687501</c:v>
                </c:pt>
                <c:pt idx="9976">
                  <c:v>13.8065737365455</c:v>
                </c:pt>
                <c:pt idx="9977">
                  <c:v>30.204878038764502</c:v>
                </c:pt>
                <c:pt idx="9978">
                  <c:v>28.900173724459702</c:v>
                </c:pt>
                <c:pt idx="9979">
                  <c:v>13.025840558820301</c:v>
                </c:pt>
                <c:pt idx="9980">
                  <c:v>15.3276337921615</c:v>
                </c:pt>
                <c:pt idx="9981">
                  <c:v>43.666016757214798</c:v>
                </c:pt>
                <c:pt idx="9982">
                  <c:v>29.472196132833702</c:v>
                </c:pt>
                <c:pt idx="9983">
                  <c:v>26.772970412806</c:v>
                </c:pt>
                <c:pt idx="9984">
                  <c:v>33.716865011725197</c:v>
                </c:pt>
                <c:pt idx="9985">
                  <c:v>33.337794295775403</c:v>
                </c:pt>
                <c:pt idx="9986">
                  <c:v>28.614162186928301</c:v>
                </c:pt>
                <c:pt idx="9987">
                  <c:v>22.307591229009599</c:v>
                </c:pt>
                <c:pt idx="9988">
                  <c:v>17.693727360161699</c:v>
                </c:pt>
                <c:pt idx="9989">
                  <c:v>20.351143764215401</c:v>
                </c:pt>
                <c:pt idx="9990">
                  <c:v>19.786811157529399</c:v>
                </c:pt>
                <c:pt idx="9991">
                  <c:v>24.309537177490999</c:v>
                </c:pt>
                <c:pt idx="9992">
                  <c:v>37.1685021123171</c:v>
                </c:pt>
                <c:pt idx="9993">
                  <c:v>29.2624041149455</c:v>
                </c:pt>
                <c:pt idx="9994">
                  <c:v>20.566841835619002</c:v>
                </c:pt>
                <c:pt idx="9995">
                  <c:v>13.727822497435501</c:v>
                </c:pt>
                <c:pt idx="9996">
                  <c:v>10.2704324846885</c:v>
                </c:pt>
                <c:pt idx="9997">
                  <c:v>31.134353729104699</c:v>
                </c:pt>
                <c:pt idx="9998">
                  <c:v>29.2836885133996</c:v>
                </c:pt>
                <c:pt idx="9999">
                  <c:v>11.3163868625471</c:v>
                </c:pt>
                <c:pt idx="10000">
                  <c:v>13.9105772047145</c:v>
                </c:pt>
                <c:pt idx="10001">
                  <c:v>42.535047115329803</c:v>
                </c:pt>
                <c:pt idx="10002">
                  <c:v>25.4680366074607</c:v>
                </c:pt>
                <c:pt idx="10003">
                  <c:v>19.148676505107598</c:v>
                </c:pt>
                <c:pt idx="10004">
                  <c:v>27.320610384620899</c:v>
                </c:pt>
                <c:pt idx="10005">
                  <c:v>34.488263287812103</c:v>
                </c:pt>
                <c:pt idx="10006">
                  <c:v>20.872354023432099</c:v>
                </c:pt>
                <c:pt idx="10007">
                  <c:v>16.379750784172099</c:v>
                </c:pt>
                <c:pt idx="10008">
                  <c:v>13.917077421475</c:v>
                </c:pt>
                <c:pt idx="10009">
                  <c:v>15.5152742609597</c:v>
                </c:pt>
                <c:pt idx="10010">
                  <c:v>14.4695998462562</c:v>
                </c:pt>
                <c:pt idx="10011">
                  <c:v>20.032652378471699</c:v>
                </c:pt>
                <c:pt idx="10012">
                  <c:v>36.004955311909796</c:v>
                </c:pt>
                <c:pt idx="10013">
                  <c:v>23.7180535563351</c:v>
                </c:pt>
                <c:pt idx="10014">
                  <c:v>14.560602880904</c:v>
                </c:pt>
                <c:pt idx="10015">
                  <c:v>10.9978961434478</c:v>
                </c:pt>
                <c:pt idx="10016">
                  <c:v>10.4264383536309</c:v>
                </c:pt>
                <c:pt idx="10017">
                  <c:v>27.411190926210502</c:v>
                </c:pt>
                <c:pt idx="10018">
                  <c:v>37.545212583565799</c:v>
                </c:pt>
                <c:pt idx="10019">
                  <c:v>17.673215677298799</c:v>
                </c:pt>
                <c:pt idx="10020">
                  <c:v>16.3676751407403</c:v>
                </c:pt>
                <c:pt idx="10021">
                  <c:v>42.457049048078702</c:v>
                </c:pt>
                <c:pt idx="10022">
                  <c:v>23.602462396779298</c:v>
                </c:pt>
                <c:pt idx="10023">
                  <c:v>17.894210312284301</c:v>
                </c:pt>
                <c:pt idx="10024">
                  <c:v>24.616502878315899</c:v>
                </c:pt>
                <c:pt idx="10025">
                  <c:v>33.298794928827597</c:v>
                </c:pt>
                <c:pt idx="10026">
                  <c:v>17.563723024950399</c:v>
                </c:pt>
                <c:pt idx="10027">
                  <c:v>16.191255732750601</c:v>
                </c:pt>
                <c:pt idx="10028">
                  <c:v>12.9875404245146</c:v>
                </c:pt>
                <c:pt idx="10029">
                  <c:v>17.146730556626299</c:v>
                </c:pt>
                <c:pt idx="10030">
                  <c:v>19.539800920561301</c:v>
                </c:pt>
                <c:pt idx="10031">
                  <c:v>18.862684036283301</c:v>
                </c:pt>
                <c:pt idx="10032">
                  <c:v>32.663822562936303</c:v>
                </c:pt>
                <c:pt idx="10033">
                  <c:v>24.1860406265527</c:v>
                </c:pt>
                <c:pt idx="10034">
                  <c:v>13.6765680679565</c:v>
                </c:pt>
                <c:pt idx="10035">
                  <c:v>10.152918303742601</c:v>
                </c:pt>
                <c:pt idx="10036">
                  <c:v>10.7839536089063</c:v>
                </c:pt>
                <c:pt idx="10037">
                  <c:v>29.723891401779198</c:v>
                </c:pt>
                <c:pt idx="10038">
                  <c:v>34.256386336296302</c:v>
                </c:pt>
                <c:pt idx="10039">
                  <c:v>11.7453752324614</c:v>
                </c:pt>
                <c:pt idx="10040">
                  <c:v>13.286552395567201</c:v>
                </c:pt>
                <c:pt idx="10041">
                  <c:v>38.485656068035397</c:v>
                </c:pt>
                <c:pt idx="10042">
                  <c:v>30.7072453176071</c:v>
                </c:pt>
                <c:pt idx="10043">
                  <c:v>23.360562803643599</c:v>
                </c:pt>
                <c:pt idx="10044">
                  <c:v>28.705165221576198</c:v>
                </c:pt>
                <c:pt idx="10045">
                  <c:v>34.455764370892702</c:v>
                </c:pt>
                <c:pt idx="10046">
                  <c:v>19.0132800295113</c:v>
                </c:pt>
                <c:pt idx="10047">
                  <c:v>19.3826700402164</c:v>
                </c:pt>
                <c:pt idx="10048">
                  <c:v>13.533562632535199</c:v>
                </c:pt>
                <c:pt idx="10049">
                  <c:v>16.997234205508001</c:v>
                </c:pt>
                <c:pt idx="10050">
                  <c:v>15.0676231216723</c:v>
                </c:pt>
                <c:pt idx="10051">
                  <c:v>22.1970942448391</c:v>
                </c:pt>
                <c:pt idx="10052">
                  <c:v>32.774326914554798</c:v>
                </c:pt>
                <c:pt idx="10053">
                  <c:v>27.942940088283301</c:v>
                </c:pt>
                <c:pt idx="10054">
                  <c:v>19.7283085399954</c:v>
                </c:pt>
                <c:pt idx="10055">
                  <c:v>18.4011960828052</c:v>
                </c:pt>
                <c:pt idx="10056">
                  <c:v>10.569444455741101</c:v>
                </c:pt>
                <c:pt idx="10057">
                  <c:v>28.144434039828202</c:v>
                </c:pt>
                <c:pt idx="10058">
                  <c:v>34.834909628119703</c:v>
                </c:pt>
                <c:pt idx="10059">
                  <c:v>9.8409267013828003</c:v>
                </c:pt>
                <c:pt idx="10060">
                  <c:v>12.2725119140306</c:v>
                </c:pt>
                <c:pt idx="10061">
                  <c:v>41.410577256828603</c:v>
                </c:pt>
                <c:pt idx="10062">
                  <c:v>18.2917513022667</c:v>
                </c:pt>
                <c:pt idx="10063">
                  <c:v>17.400223441886698</c:v>
                </c:pt>
                <c:pt idx="10064">
                  <c:v>29.706205269591699</c:v>
                </c:pt>
                <c:pt idx="10065">
                  <c:v>32.356321005008603</c:v>
                </c:pt>
                <c:pt idx="10066">
                  <c:v>24.395494175079001</c:v>
                </c:pt>
                <c:pt idx="10067">
                  <c:v>17.062232039346899</c:v>
                </c:pt>
                <c:pt idx="10068">
                  <c:v>13.039542825288001</c:v>
                </c:pt>
                <c:pt idx="10069">
                  <c:v>15.404777276789201</c:v>
                </c:pt>
                <c:pt idx="10070">
                  <c:v>13.0330426085275</c:v>
                </c:pt>
                <c:pt idx="10071">
                  <c:v>22.145095311123502</c:v>
                </c:pt>
                <c:pt idx="10072">
                  <c:v>27.561119738139499</c:v>
                </c:pt>
                <c:pt idx="10073">
                  <c:v>21.709607824469899</c:v>
                </c:pt>
                <c:pt idx="10074">
                  <c:v>13.663567634435299</c:v>
                </c:pt>
                <c:pt idx="10075">
                  <c:v>10.978396126651701</c:v>
                </c:pt>
                <c:pt idx="10076">
                  <c:v>8.3918578404861108</c:v>
                </c:pt>
                <c:pt idx="10077">
                  <c:v>29.346901298936</c:v>
                </c:pt>
                <c:pt idx="10078">
                  <c:v>34.984415280301498</c:v>
                </c:pt>
                <c:pt idx="10079">
                  <c:v>15.788266496371801</c:v>
                </c:pt>
                <c:pt idx="10080">
                  <c:v>14.1315865746403</c:v>
                </c:pt>
                <c:pt idx="10081">
                  <c:v>43.217528370504503</c:v>
                </c:pt>
                <c:pt idx="10082">
                  <c:v>22.698926933550101</c:v>
                </c:pt>
                <c:pt idx="10083">
                  <c:v>17.016733555659702</c:v>
                </c:pt>
                <c:pt idx="10084">
                  <c:v>31.155762940841502</c:v>
                </c:pt>
                <c:pt idx="10085">
                  <c:v>33.272795795292097</c:v>
                </c:pt>
                <c:pt idx="10086">
                  <c:v>20.1768268299186</c:v>
                </c:pt>
                <c:pt idx="10087">
                  <c:v>31.725837350260498</c:v>
                </c:pt>
                <c:pt idx="10088">
                  <c:v>32.754826930961997</c:v>
                </c:pt>
                <c:pt idx="10089">
                  <c:v>17.770713094701499</c:v>
                </c:pt>
                <c:pt idx="10090">
                  <c:v>16.9331973323537</c:v>
                </c:pt>
                <c:pt idx="10091">
                  <c:v>21.521112773048301</c:v>
                </c:pt>
                <c:pt idx="10092">
                  <c:v>40.457632460517097</c:v>
                </c:pt>
                <c:pt idx="10093">
                  <c:v>27.858441571003901</c:v>
                </c:pt>
                <c:pt idx="10094">
                  <c:v>11.8954973418513</c:v>
                </c:pt>
                <c:pt idx="10095">
                  <c:v>12.6033526389343</c:v>
                </c:pt>
                <c:pt idx="10096">
                  <c:v>9.2888937536437002</c:v>
                </c:pt>
                <c:pt idx="10097">
                  <c:v>28.599421543278002</c:v>
                </c:pt>
                <c:pt idx="10098">
                  <c:v>37.519515817454099</c:v>
                </c:pt>
                <c:pt idx="10099">
                  <c:v>11.036894843751099</c:v>
                </c:pt>
                <c:pt idx="10100">
                  <c:v>12.051503210793699</c:v>
                </c:pt>
                <c:pt idx="10101">
                  <c:v>42.0540598117</c:v>
                </c:pt>
                <c:pt idx="10102">
                  <c:v>25.708546627668198</c:v>
                </c:pt>
                <c:pt idx="10103">
                  <c:v>20.9881265357029</c:v>
                </c:pt>
                <c:pt idx="10104">
                  <c:v>30.9672553214074</c:v>
                </c:pt>
                <c:pt idx="10105">
                  <c:v>33.909779233423997</c:v>
                </c:pt>
                <c:pt idx="10106">
                  <c:v>14.8856157189988</c:v>
                </c:pt>
                <c:pt idx="10107">
                  <c:v>14.4948016032452</c:v>
                </c:pt>
                <c:pt idx="10108">
                  <c:v>13.540062849295801</c:v>
                </c:pt>
                <c:pt idx="10109">
                  <c:v>14.488301819861301</c:v>
                </c:pt>
                <c:pt idx="10110">
                  <c:v>13.995080689290701</c:v>
                </c:pt>
                <c:pt idx="10111">
                  <c:v>17.965707929507001</c:v>
                </c:pt>
                <c:pt idx="10112">
                  <c:v>40.184622023195701</c:v>
                </c:pt>
                <c:pt idx="10113">
                  <c:v>30.159379555077301</c:v>
                </c:pt>
                <c:pt idx="10114">
                  <c:v>20.956857508008301</c:v>
                </c:pt>
                <c:pt idx="10115">
                  <c:v>16.119758115527802</c:v>
                </c:pt>
                <c:pt idx="10116">
                  <c:v>10.9204581608781</c:v>
                </c:pt>
                <c:pt idx="10117">
                  <c:v>29.665393351324202</c:v>
                </c:pt>
                <c:pt idx="10118">
                  <c:v>35.224924633820102</c:v>
                </c:pt>
                <c:pt idx="10119">
                  <c:v>13.2013360434741</c:v>
                </c:pt>
                <c:pt idx="10120">
                  <c:v>12.9875410912035</c:v>
                </c:pt>
                <c:pt idx="10121">
                  <c:v>42.262054213273203</c:v>
                </c:pt>
                <c:pt idx="10122">
                  <c:v>19.786810490840502</c:v>
                </c:pt>
                <c:pt idx="10123">
                  <c:v>18.680688768245599</c:v>
                </c:pt>
                <c:pt idx="10124">
                  <c:v>24.785509847468301</c:v>
                </c:pt>
                <c:pt idx="10125">
                  <c:v>31.446345331464499</c:v>
                </c:pt>
                <c:pt idx="10126">
                  <c:v>27.860131709192</c:v>
                </c:pt>
                <c:pt idx="10127">
                  <c:v>19.389169823600302</c:v>
                </c:pt>
                <c:pt idx="10128">
                  <c:v>14.775112034069201</c:v>
                </c:pt>
                <c:pt idx="10129">
                  <c:v>15.313779642770401</c:v>
                </c:pt>
                <c:pt idx="10130">
                  <c:v>13.553062616128001</c:v>
                </c:pt>
                <c:pt idx="10131">
                  <c:v>16.906236571489099</c:v>
                </c:pt>
                <c:pt idx="10132">
                  <c:v>39.183582641869101</c:v>
                </c:pt>
                <c:pt idx="10133">
                  <c:v>22.996572267568201</c:v>
                </c:pt>
                <c:pt idx="10134">
                  <c:v>13.1175460931037</c:v>
                </c:pt>
                <c:pt idx="10135">
                  <c:v>9.9449239021694193</c:v>
                </c:pt>
                <c:pt idx="10136">
                  <c:v>11.6549873216438</c:v>
                </c:pt>
                <c:pt idx="10137">
                  <c:v>25.668001237745401</c:v>
                </c:pt>
                <c:pt idx="10138">
                  <c:v>41.460008562767896</c:v>
                </c:pt>
                <c:pt idx="10139">
                  <c:v>15.239466912053</c:v>
                </c:pt>
                <c:pt idx="10140">
                  <c:v>13.085044342611999</c:v>
                </c:pt>
                <c:pt idx="10141">
                  <c:v>42.307553363604796</c:v>
                </c:pt>
                <c:pt idx="10142">
                  <c:v>22.581921698482201</c:v>
                </c:pt>
                <c:pt idx="10143">
                  <c:v>16.691742386531999</c:v>
                </c:pt>
                <c:pt idx="10144">
                  <c:v>27.171104732439101</c:v>
                </c:pt>
                <c:pt idx="10145">
                  <c:v>34.0072759841823</c:v>
                </c:pt>
                <c:pt idx="10146">
                  <c:v>19.578802887813598</c:v>
                </c:pt>
                <c:pt idx="10147">
                  <c:v>14.917290189775599</c:v>
                </c:pt>
                <c:pt idx="10148">
                  <c:v>12.4610195334647</c:v>
                </c:pt>
                <c:pt idx="10149">
                  <c:v>18.9406821035344</c:v>
                </c:pt>
                <c:pt idx="10150">
                  <c:v>18.584263056558701</c:v>
                </c:pt>
                <c:pt idx="10151">
                  <c:v>22.1840946780713</c:v>
                </c:pt>
                <c:pt idx="10152">
                  <c:v>40.750144214808998</c:v>
                </c:pt>
                <c:pt idx="10153">
                  <c:v>22.483086713663401</c:v>
                </c:pt>
                <c:pt idx="10154">
                  <c:v>15.490139877864401</c:v>
                </c:pt>
                <c:pt idx="10155">
                  <c:v>10.224416587609801</c:v>
                </c:pt>
                <c:pt idx="10156">
                  <c:v>9.8609161620176096</c:v>
                </c:pt>
                <c:pt idx="10157">
                  <c:v>27.0849626818103</c:v>
                </c:pt>
                <c:pt idx="10158">
                  <c:v>37.1555016787959</c:v>
                </c:pt>
                <c:pt idx="10159">
                  <c:v>10.347913138548099</c:v>
                </c:pt>
                <c:pt idx="10160">
                  <c:v>12.500020834028</c:v>
                </c:pt>
                <c:pt idx="10161">
                  <c:v>40.669597284554399</c:v>
                </c:pt>
                <c:pt idx="10162">
                  <c:v>28.9521754585442</c:v>
                </c:pt>
                <c:pt idx="10163">
                  <c:v>22.710580465388301</c:v>
                </c:pt>
                <c:pt idx="10164">
                  <c:v>30.674743567115399</c:v>
                </c:pt>
                <c:pt idx="10165">
                  <c:v>32.746310007975097</c:v>
                </c:pt>
                <c:pt idx="10166">
                  <c:v>34.483895256293799</c:v>
                </c:pt>
                <c:pt idx="10167">
                  <c:v>32.830808525254497</c:v>
                </c:pt>
                <c:pt idx="10168">
                  <c:v>12.5390228012803</c:v>
                </c:pt>
                <c:pt idx="10169">
                  <c:v>15.5672725280308</c:v>
                </c:pt>
                <c:pt idx="10170">
                  <c:v>12.636526719377599</c:v>
                </c:pt>
                <c:pt idx="10171">
                  <c:v>18.9861805872216</c:v>
                </c:pt>
                <c:pt idx="10172">
                  <c:v>34.522896556857098</c:v>
                </c:pt>
                <c:pt idx="10173">
                  <c:v>27.630947819279001</c:v>
                </c:pt>
                <c:pt idx="10174">
                  <c:v>18.3437537030401</c:v>
                </c:pt>
                <c:pt idx="10175">
                  <c:v>17.452221708957801</c:v>
                </c:pt>
                <c:pt idx="10176">
                  <c:v>10.1534285829984</c:v>
                </c:pt>
                <c:pt idx="10177">
                  <c:v>26.818469563137601</c:v>
                </c:pt>
                <c:pt idx="10178">
                  <c:v>34.0223765328494</c:v>
                </c:pt>
                <c:pt idx="10179">
                  <c:v>10.5494077567374</c:v>
                </c:pt>
                <c:pt idx="10180">
                  <c:v>15.1196255224457</c:v>
                </c:pt>
                <c:pt idx="10181">
                  <c:v>51.667300767756402</c:v>
                </c:pt>
                <c:pt idx="10182">
                  <c:v>48.7909643493578</c:v>
                </c:pt>
                <c:pt idx="10183">
                  <c:v>17.822712028417101</c:v>
                </c:pt>
                <c:pt idx="10184">
                  <c:v>29.719205703112799</c:v>
                </c:pt>
                <c:pt idx="10185">
                  <c:v>32.193825087122498</c:v>
                </c:pt>
                <c:pt idx="10186">
                  <c:v>26.852592111104901</c:v>
                </c:pt>
                <c:pt idx="10187">
                  <c:v>21.865603292327599</c:v>
                </c:pt>
                <c:pt idx="10188">
                  <c:v>18.681766974656</c:v>
                </c:pt>
                <c:pt idx="10189">
                  <c:v>15.5737723114147</c:v>
                </c:pt>
                <c:pt idx="10190">
                  <c:v>15.932157951027101</c:v>
                </c:pt>
                <c:pt idx="10191">
                  <c:v>19.090177788008202</c:v>
                </c:pt>
                <c:pt idx="10192">
                  <c:v>36.570478170211999</c:v>
                </c:pt>
                <c:pt idx="10193">
                  <c:v>27.266957283203599</c:v>
                </c:pt>
                <c:pt idx="10194">
                  <c:v>12.708029770432701</c:v>
                </c:pt>
                <c:pt idx="10195">
                  <c:v>13.181836693322399</c:v>
                </c:pt>
                <c:pt idx="10196">
                  <c:v>9.0808854839279292</c:v>
                </c:pt>
                <c:pt idx="10197">
                  <c:v>23.984546008363299</c:v>
                </c:pt>
                <c:pt idx="10198">
                  <c:v>45.3133257150348</c:v>
                </c:pt>
                <c:pt idx="10199">
                  <c:v>33.116800327434397</c:v>
                </c:pt>
                <c:pt idx="10200">
                  <c:v>15.392636626456</c:v>
                </c:pt>
                <c:pt idx="10201">
                  <c:v>40.481101566488398</c:v>
                </c:pt>
                <c:pt idx="10202">
                  <c:v>21.483378399058299</c:v>
                </c:pt>
                <c:pt idx="10203">
                  <c:v>14.8327923391406</c:v>
                </c:pt>
                <c:pt idx="10204">
                  <c:v>31.558779046751901</c:v>
                </c:pt>
                <c:pt idx="10205">
                  <c:v>30.841861476896501</c:v>
                </c:pt>
                <c:pt idx="10206">
                  <c:v>17.901736296566298</c:v>
                </c:pt>
                <c:pt idx="10207">
                  <c:v>13.656324213568301</c:v>
                </c:pt>
                <c:pt idx="10208">
                  <c:v>13.631065883943601</c:v>
                </c:pt>
                <c:pt idx="10209">
                  <c:v>16.3992501343238</c:v>
                </c:pt>
                <c:pt idx="10210">
                  <c:v>18.993780045918498</c:v>
                </c:pt>
                <c:pt idx="10211">
                  <c:v>20.507139232073101</c:v>
                </c:pt>
                <c:pt idx="10212">
                  <c:v>34.165382634959499</c:v>
                </c:pt>
                <c:pt idx="10213">
                  <c:v>25.830496488986999</c:v>
                </c:pt>
                <c:pt idx="10214">
                  <c:v>14.001580906051201</c:v>
                </c:pt>
                <c:pt idx="10215">
                  <c:v>9.7694284175156003</c:v>
                </c:pt>
                <c:pt idx="10216">
                  <c:v>9.9454203132827104</c:v>
                </c:pt>
                <c:pt idx="10217">
                  <c:v>25.369008535508801</c:v>
                </c:pt>
                <c:pt idx="10218">
                  <c:v>33.749366095528003</c:v>
                </c:pt>
                <c:pt idx="10219">
                  <c:v>9.7759282008994806</c:v>
                </c:pt>
                <c:pt idx="10220">
                  <c:v>10.2509318344069</c:v>
                </c:pt>
                <c:pt idx="10221">
                  <c:v>40.071613213370298</c:v>
                </c:pt>
                <c:pt idx="10222">
                  <c:v>28.2956495655941</c:v>
                </c:pt>
                <c:pt idx="10223">
                  <c:v>20.1626487127938</c:v>
                </c:pt>
                <c:pt idx="10224">
                  <c:v>32.351810825051601</c:v>
                </c:pt>
                <c:pt idx="10225">
                  <c:v>32.154825720174799</c:v>
                </c:pt>
                <c:pt idx="10226">
                  <c:v>21.574382100395098</c:v>
                </c:pt>
                <c:pt idx="10227">
                  <c:v>15.372277693225399</c:v>
                </c:pt>
                <c:pt idx="10228">
                  <c:v>12.9160380401485</c:v>
                </c:pt>
                <c:pt idx="10229">
                  <c:v>15.5152742609597</c:v>
                </c:pt>
                <c:pt idx="10230">
                  <c:v>12.9940406412752</c:v>
                </c:pt>
                <c:pt idx="10231">
                  <c:v>17.913709662435899</c:v>
                </c:pt>
                <c:pt idx="10232">
                  <c:v>37.285506680696102</c:v>
                </c:pt>
                <c:pt idx="10233">
                  <c:v>25.232512417802798</c:v>
                </c:pt>
                <c:pt idx="10234">
                  <c:v>18.005740431424201</c:v>
                </c:pt>
                <c:pt idx="10235">
                  <c:v>15.9767615477934</c:v>
                </c:pt>
                <c:pt idx="10236">
                  <c:v>9.0483837334362196</c:v>
                </c:pt>
                <c:pt idx="10237">
                  <c:v>25.557503586930402</c:v>
                </c:pt>
                <c:pt idx="10238">
                  <c:v>39.131580241095698</c:v>
                </c:pt>
                <c:pt idx="10239">
                  <c:v>16.678742819764199</c:v>
                </c:pt>
                <c:pt idx="10240">
                  <c:v>10.2119305338435</c:v>
                </c:pt>
                <c:pt idx="10241">
                  <c:v>42.112557862154901</c:v>
                </c:pt>
                <c:pt idx="10242">
                  <c:v>29.413693515299698</c:v>
                </c:pt>
                <c:pt idx="10243">
                  <c:v>16.3992501343238</c:v>
                </c:pt>
                <c:pt idx="10244">
                  <c:v>29.6412031019861</c:v>
                </c:pt>
                <c:pt idx="10245">
                  <c:v>31.381346830981201</c:v>
                </c:pt>
                <c:pt idx="10246">
                  <c:v>25.708546627668198</c:v>
                </c:pt>
                <c:pt idx="10247">
                  <c:v>18.921182086738298</c:v>
                </c:pt>
                <c:pt idx="10248">
                  <c:v>12.6690278031804</c:v>
                </c:pt>
                <c:pt idx="10249">
                  <c:v>16.061259398428401</c:v>
                </c:pt>
                <c:pt idx="10250">
                  <c:v>12.5325225845197</c:v>
                </c:pt>
                <c:pt idx="10251">
                  <c:v>16.873737654569702</c:v>
                </c:pt>
                <c:pt idx="10252">
                  <c:v>36.674482305069901</c:v>
                </c:pt>
                <c:pt idx="10253">
                  <c:v>29.379400882499901</c:v>
                </c:pt>
                <c:pt idx="10254">
                  <c:v>16.218169488558502</c:v>
                </c:pt>
                <c:pt idx="10255">
                  <c:v>12.9348429248014</c:v>
                </c:pt>
                <c:pt idx="10256">
                  <c:v>12.5975254188143</c:v>
                </c:pt>
                <c:pt idx="10257">
                  <c:v>24.706026630485798</c:v>
                </c:pt>
                <c:pt idx="10258">
                  <c:v>44.442291335608402</c:v>
                </c:pt>
                <c:pt idx="10259">
                  <c:v>19.9288791973567</c:v>
                </c:pt>
                <c:pt idx="10260">
                  <c:v>14.3287626265064</c:v>
                </c:pt>
                <c:pt idx="10261">
                  <c:v>41.592572524866299</c:v>
                </c:pt>
                <c:pt idx="10262">
                  <c:v>25.448535957179001</c:v>
                </c:pt>
                <c:pt idx="10263">
                  <c:v>16.834738287621899</c:v>
                </c:pt>
                <c:pt idx="10264">
                  <c:v>27.2686086505364</c:v>
                </c:pt>
                <c:pt idx="10265">
                  <c:v>34.130772535120599</c:v>
                </c:pt>
                <c:pt idx="10266">
                  <c:v>20.7488492382926</c:v>
                </c:pt>
                <c:pt idx="10267">
                  <c:v>16.4967475517266</c:v>
                </c:pt>
                <c:pt idx="10268">
                  <c:v>13.338554796340601</c:v>
                </c:pt>
                <c:pt idx="10269">
                  <c:v>15.996260897945101</c:v>
                </c:pt>
                <c:pt idx="10270">
                  <c:v>18.649265890853201</c:v>
                </c:pt>
                <c:pt idx="10271">
                  <c:v>26.954966347488099</c:v>
                </c:pt>
                <c:pt idx="10272">
                  <c:v>45.865847473126998</c:v>
                </c:pt>
                <c:pt idx="10273">
                  <c:v>32.7723098081551</c:v>
                </c:pt>
                <c:pt idx="10274">
                  <c:v>13.592064583380299</c:v>
                </c:pt>
                <c:pt idx="10275">
                  <c:v>10.3154142216287</c:v>
                </c:pt>
                <c:pt idx="10276">
                  <c:v>11.5119818862226</c:v>
                </c:pt>
                <c:pt idx="10277">
                  <c:v>26.395980976607301</c:v>
                </c:pt>
                <c:pt idx="10278">
                  <c:v>38.436052380893301</c:v>
                </c:pt>
                <c:pt idx="10279">
                  <c:v>11.420384063333699</c:v>
                </c:pt>
                <c:pt idx="10280">
                  <c:v>10.894457960524701</c:v>
                </c:pt>
                <c:pt idx="10281">
                  <c:v>40.481101566488398</c:v>
                </c:pt>
                <c:pt idx="10282">
                  <c:v>32.3713114753333</c:v>
                </c:pt>
                <c:pt idx="10283">
                  <c:v>22.2230933783746</c:v>
                </c:pt>
                <c:pt idx="10284">
                  <c:v>29.823210504659599</c:v>
                </c:pt>
                <c:pt idx="10285">
                  <c:v>31.537342298838901</c:v>
                </c:pt>
                <c:pt idx="10286">
                  <c:v>17.68722781009</c:v>
                </c:pt>
                <c:pt idx="10287">
                  <c:v>16.4048235176482</c:v>
                </c:pt>
                <c:pt idx="10288">
                  <c:v>13.683813321675</c:v>
                </c:pt>
                <c:pt idx="10289">
                  <c:v>16.490247768342702</c:v>
                </c:pt>
                <c:pt idx="10290">
                  <c:v>14.1575874416825</c:v>
                </c:pt>
                <c:pt idx="10291">
                  <c:v>16.275753583385502</c:v>
                </c:pt>
                <c:pt idx="10292">
                  <c:v>38.819567169833199</c:v>
                </c:pt>
                <c:pt idx="10293">
                  <c:v>24.426534611689799</c:v>
                </c:pt>
                <c:pt idx="10294">
                  <c:v>18.681766974656</c:v>
                </c:pt>
                <c:pt idx="10295">
                  <c:v>14.852291689292199</c:v>
                </c:pt>
                <c:pt idx="10296">
                  <c:v>10.946459694609199</c:v>
                </c:pt>
                <c:pt idx="10297">
                  <c:v>25.174013700703401</c:v>
                </c:pt>
                <c:pt idx="10298">
                  <c:v>31.7277860159043</c:v>
                </c:pt>
                <c:pt idx="10299">
                  <c:v>11.199390094992699</c:v>
                </c:pt>
                <c:pt idx="10300">
                  <c:v>10.5174427216566</c:v>
                </c:pt>
                <c:pt idx="10301">
                  <c:v>39.259134957228902</c:v>
                </c:pt>
                <c:pt idx="10302">
                  <c:v>28.308649332426398</c:v>
                </c:pt>
                <c:pt idx="10303">
                  <c:v>18.297199548662999</c:v>
                </c:pt>
                <c:pt idx="10304">
                  <c:v>28.302149115665799</c:v>
                </c:pt>
                <c:pt idx="10305">
                  <c:v>30.380374190062799</c:v>
                </c:pt>
                <c:pt idx="10306">
                  <c:v>24.336991557545101</c:v>
                </c:pt>
                <c:pt idx="10307">
                  <c:v>22.2230933783746</c:v>
                </c:pt>
                <c:pt idx="10308">
                  <c:v>17.7002282436111</c:v>
                </c:pt>
                <c:pt idx="10309">
                  <c:v>15.0472865240977</c:v>
                </c:pt>
                <c:pt idx="10310">
                  <c:v>14.957119436742801</c:v>
                </c:pt>
                <c:pt idx="10311">
                  <c:v>19.941654744452801</c:v>
                </c:pt>
                <c:pt idx="10312">
                  <c:v>38.332048246035498</c:v>
                </c:pt>
                <c:pt idx="10313">
                  <c:v>24.9530197323623</c:v>
                </c:pt>
                <c:pt idx="10314">
                  <c:v>14.437098095764499</c:v>
                </c:pt>
                <c:pt idx="10315">
                  <c:v>11.2578888120921</c:v>
                </c:pt>
                <c:pt idx="10316">
                  <c:v>10.634447290035601</c:v>
                </c:pt>
                <c:pt idx="10317">
                  <c:v>23.9325470746478</c:v>
                </c:pt>
                <c:pt idx="10318">
                  <c:v>38.5660580494824</c:v>
                </c:pt>
                <c:pt idx="10319">
                  <c:v>35.560734212597801</c:v>
                </c:pt>
                <c:pt idx="10320">
                  <c:v>14.4630996294956</c:v>
                </c:pt>
                <c:pt idx="10321">
                  <c:v>40.240608247995702</c:v>
                </c:pt>
                <c:pt idx="10322">
                  <c:v>23.868973284029099</c:v>
                </c:pt>
                <c:pt idx="10323">
                  <c:v>16.197755516134499</c:v>
                </c:pt>
                <c:pt idx="10324">
                  <c:v>38.039537158432402</c:v>
                </c:pt>
                <c:pt idx="10325">
                  <c:v>37.283187475638698</c:v>
                </c:pt>
                <c:pt idx="10326">
                  <c:v>20.254830097734299</c:v>
                </c:pt>
                <c:pt idx="10327">
                  <c:v>17.484720625877198</c:v>
                </c:pt>
                <c:pt idx="10328">
                  <c:v>17.108704518266599</c:v>
                </c:pt>
                <c:pt idx="10329">
                  <c:v>18.882183386434999</c:v>
                </c:pt>
                <c:pt idx="10330">
                  <c:v>19.1497859148609</c:v>
                </c:pt>
                <c:pt idx="10331">
                  <c:v>31.062855445237499</c:v>
                </c:pt>
                <c:pt idx="10332">
                  <c:v>43.090237582455899</c:v>
                </c:pt>
                <c:pt idx="10333">
                  <c:v>37.387185343069703</c:v>
                </c:pt>
                <c:pt idx="10334">
                  <c:v>16.2441696889118</c:v>
                </c:pt>
                <c:pt idx="10335">
                  <c:v>11.2448892453244</c:v>
                </c:pt>
                <c:pt idx="10336">
                  <c:v>9.4513998393466405</c:v>
                </c:pt>
                <c:pt idx="10337">
                  <c:v>23.6205561389324</c:v>
                </c:pt>
                <c:pt idx="10338">
                  <c:v>35.959453794585798</c:v>
                </c:pt>
                <c:pt idx="10339">
                  <c:v>24.108042559301602</c:v>
                </c:pt>
                <c:pt idx="10340">
                  <c:v>16.517181459610999</c:v>
                </c:pt>
                <c:pt idx="10341">
                  <c:v>41.956562394297201</c:v>
                </c:pt>
                <c:pt idx="10342">
                  <c:v>33.398351723702099</c:v>
                </c:pt>
                <c:pt idx="10343">
                  <c:v>21.196121603920599</c:v>
                </c:pt>
                <c:pt idx="10344">
                  <c:v>28.2631478151024</c:v>
                </c:pt>
                <c:pt idx="10345">
                  <c:v>30.8223621267448</c:v>
                </c:pt>
                <c:pt idx="10346">
                  <c:v>18.382755003603499</c:v>
                </c:pt>
                <c:pt idx="10347">
                  <c:v>23.3215641033403</c:v>
                </c:pt>
                <c:pt idx="10348">
                  <c:v>25.045519851268601</c:v>
                </c:pt>
                <c:pt idx="10349">
                  <c:v>30.4388722405177</c:v>
                </c:pt>
                <c:pt idx="10350">
                  <c:v>17.6612262763588</c:v>
                </c:pt>
                <c:pt idx="10351">
                  <c:v>16.5812454023615</c:v>
                </c:pt>
                <c:pt idx="10352">
                  <c:v>41.081657936353302</c:v>
                </c:pt>
                <c:pt idx="10353">
                  <c:v>50.971819279169402</c:v>
                </c:pt>
                <c:pt idx="10354">
                  <c:v>28.763667839110202</c:v>
                </c:pt>
                <c:pt idx="10355">
                  <c:v>17.627717193611598</c:v>
                </c:pt>
                <c:pt idx="10356">
                  <c:v>12.0970053948065</c:v>
                </c:pt>
                <c:pt idx="10357">
                  <c:v>25.895494322825801</c:v>
                </c:pt>
                <c:pt idx="10358">
                  <c:v>32.592320178570198</c:v>
                </c:pt>
                <c:pt idx="10359">
                  <c:v>16.3537516506366</c:v>
                </c:pt>
                <c:pt idx="10360">
                  <c:v>10.549943805459399</c:v>
                </c:pt>
                <c:pt idx="10361">
                  <c:v>40.507101366668401</c:v>
                </c:pt>
                <c:pt idx="10362">
                  <c:v>27.470116703491598</c:v>
                </c:pt>
                <c:pt idx="10363">
                  <c:v>16.9517350551764</c:v>
                </c:pt>
                <c:pt idx="10364">
                  <c:v>41.3156670731113</c:v>
                </c:pt>
                <c:pt idx="10365">
                  <c:v>50.757325094212298</c:v>
                </c:pt>
                <c:pt idx="10366">
                  <c:v>40.802146615582402</c:v>
                </c:pt>
                <c:pt idx="10367">
                  <c:v>25.440506819376001</c:v>
                </c:pt>
                <c:pt idx="10368">
                  <c:v>33.638861743909601</c:v>
                </c:pt>
                <c:pt idx="10369">
                  <c:v>15.528273827727499</c:v>
                </c:pt>
                <c:pt idx="10370">
                  <c:v>14.6126052816774</c:v>
                </c:pt>
                <c:pt idx="10371">
                  <c:v>15.924762614077901</c:v>
                </c:pt>
                <c:pt idx="10372">
                  <c:v>32.6898240966675</c:v>
                </c:pt>
                <c:pt idx="10373">
                  <c:v>23.425561304126902</c:v>
                </c:pt>
                <c:pt idx="10374">
                  <c:v>16.387175791021999</c:v>
                </c:pt>
                <c:pt idx="10375">
                  <c:v>29.899386886433</c:v>
                </c:pt>
                <c:pt idx="10376">
                  <c:v>10.1534279163095</c:v>
                </c:pt>
                <c:pt idx="10377">
                  <c:v>24.049544508846601</c:v>
                </c:pt>
                <c:pt idx="10378">
                  <c:v>38.1240399763197</c:v>
                </c:pt>
                <c:pt idx="10379">
                  <c:v>22.691080448592199</c:v>
                </c:pt>
                <c:pt idx="10380">
                  <c:v>13.2743103138706</c:v>
                </c:pt>
                <c:pt idx="10381">
                  <c:v>39.8640430800492</c:v>
                </c:pt>
                <c:pt idx="10382">
                  <c:v>25.806050545765501</c:v>
                </c:pt>
                <c:pt idx="10383">
                  <c:v>13.8513183817293</c:v>
                </c:pt>
                <c:pt idx="10384">
                  <c:v>32.683323879906901</c:v>
                </c:pt>
                <c:pt idx="10385">
                  <c:v>31.7193382335211</c:v>
                </c:pt>
                <c:pt idx="10386">
                  <c:v>34.743905260094003</c:v>
                </c:pt>
                <c:pt idx="10387">
                  <c:v>19.090177788008202</c:v>
                </c:pt>
                <c:pt idx="10388">
                  <c:v>13.858575470630001</c:v>
                </c:pt>
                <c:pt idx="10389">
                  <c:v>17.5367195595928</c:v>
                </c:pt>
                <c:pt idx="10390">
                  <c:v>17.7327293274139</c:v>
                </c:pt>
                <c:pt idx="10391">
                  <c:v>19.324171323117</c:v>
                </c:pt>
                <c:pt idx="10392">
                  <c:v>39.157581108137997</c:v>
                </c:pt>
                <c:pt idx="10393">
                  <c:v>26.733972379147101</c:v>
                </c:pt>
                <c:pt idx="10394">
                  <c:v>13.5075610988041</c:v>
                </c:pt>
                <c:pt idx="10395">
                  <c:v>34.741756839716999</c:v>
                </c:pt>
                <c:pt idx="10396">
                  <c:v>13.4880604485224</c:v>
                </c:pt>
                <c:pt idx="10397">
                  <c:v>25.927993239745199</c:v>
                </c:pt>
                <c:pt idx="10398">
                  <c:v>31.942294502380602</c:v>
                </c:pt>
                <c:pt idx="10399">
                  <c:v>37.133692457809303</c:v>
                </c:pt>
                <c:pt idx="10400">
                  <c:v>14.2420902595698</c:v>
                </c:pt>
                <c:pt idx="10401">
                  <c:v>42.398550330979297</c:v>
                </c:pt>
                <c:pt idx="10402">
                  <c:v>36.206464031553899</c:v>
                </c:pt>
                <c:pt idx="10403">
                  <c:v>23.139568835302601</c:v>
                </c:pt>
                <c:pt idx="10404">
                  <c:v>31.246766642178201</c:v>
                </c:pt>
                <c:pt idx="10405">
                  <c:v>41.956562394297201</c:v>
                </c:pt>
                <c:pt idx="10406">
                  <c:v>24.278488940011101</c:v>
                </c:pt>
                <c:pt idx="10407">
                  <c:v>13.857818831757699</c:v>
                </c:pt>
                <c:pt idx="10408">
                  <c:v>13.7545713357721</c:v>
                </c:pt>
                <c:pt idx="10409">
                  <c:v>16.366751217404399</c:v>
                </c:pt>
                <c:pt idx="10410">
                  <c:v>14.658106799001301</c:v>
                </c:pt>
                <c:pt idx="10411">
                  <c:v>15.905263930570699</c:v>
                </c:pt>
                <c:pt idx="10412">
                  <c:v>37.441512549638396</c:v>
                </c:pt>
                <c:pt idx="10413">
                  <c:v>25.2520117679544</c:v>
                </c:pt>
                <c:pt idx="10414">
                  <c:v>19.897315509147798</c:v>
                </c:pt>
                <c:pt idx="10415">
                  <c:v>15.1837833084482</c:v>
                </c:pt>
                <c:pt idx="10416">
                  <c:v>10.9919612119332</c:v>
                </c:pt>
                <c:pt idx="10417">
                  <c:v>24.816523614656301</c:v>
                </c:pt>
                <c:pt idx="10418">
                  <c:v>23.953476768605299</c:v>
                </c:pt>
                <c:pt idx="10419">
                  <c:v>22.756078949075501</c:v>
                </c:pt>
                <c:pt idx="10420">
                  <c:v>10.088425082015</c:v>
                </c:pt>
                <c:pt idx="10421">
                  <c:v>40.286107398327403</c:v>
                </c:pt>
                <c:pt idx="10422">
                  <c:v>23.5244597956526</c:v>
                </c:pt>
                <c:pt idx="10423">
                  <c:v>13.422330011815101</c:v>
                </c:pt>
                <c:pt idx="10424">
                  <c:v>31.513277529427999</c:v>
                </c:pt>
                <c:pt idx="10425">
                  <c:v>30.802862109948698</c:v>
                </c:pt>
                <c:pt idx="10426">
                  <c:v>24.284989823460599</c:v>
                </c:pt>
                <c:pt idx="10427">
                  <c:v>20.162649379438299</c:v>
                </c:pt>
                <c:pt idx="10428">
                  <c:v>16.036161419196102</c:v>
                </c:pt>
                <c:pt idx="10429">
                  <c:v>21.878602859095299</c:v>
                </c:pt>
                <c:pt idx="10430">
                  <c:v>47.477911896768703</c:v>
                </c:pt>
                <c:pt idx="10431">
                  <c:v>31.7193382335211</c:v>
                </c:pt>
                <c:pt idx="10432">
                  <c:v>37.1815025458382</c:v>
                </c:pt>
                <c:pt idx="10433">
                  <c:v>23.9000481577283</c:v>
                </c:pt>
                <c:pt idx="10434">
                  <c:v>41.016655102058799</c:v>
                </c:pt>
                <c:pt idx="10435">
                  <c:v>10.7639019416946</c:v>
                </c:pt>
                <c:pt idx="10436">
                  <c:v>22.250408643626901</c:v>
                </c:pt>
                <c:pt idx="10437">
                  <c:v>44.478494346711699</c:v>
                </c:pt>
                <c:pt idx="10438">
                  <c:v>37.675522353085299</c:v>
                </c:pt>
                <c:pt idx="10439">
                  <c:v>22.866575933246001</c:v>
                </c:pt>
                <c:pt idx="10440">
                  <c:v>12.506521717477501</c:v>
                </c:pt>
                <c:pt idx="10441">
                  <c:v>39.272134523996698</c:v>
                </c:pt>
                <c:pt idx="10442">
                  <c:v>22.653425416226199</c:v>
                </c:pt>
                <c:pt idx="10443">
                  <c:v>27.026463964710899</c:v>
                </c:pt>
                <c:pt idx="10444">
                  <c:v>28.412654133973099</c:v>
                </c:pt>
                <c:pt idx="10445">
                  <c:v>31.673839083189399</c:v>
                </c:pt>
                <c:pt idx="10446">
                  <c:v>22.4389162630609</c:v>
                </c:pt>
                <c:pt idx="10447">
                  <c:v>14.247807834724201</c:v>
                </c:pt>
                <c:pt idx="10448">
                  <c:v>14.0340826565429</c:v>
                </c:pt>
                <c:pt idx="10449">
                  <c:v>16.873736987925302</c:v>
                </c:pt>
                <c:pt idx="10450">
                  <c:v>20.222328347242598</c:v>
                </c:pt>
                <c:pt idx="10451">
                  <c:v>18.6286905011745</c:v>
                </c:pt>
                <c:pt idx="10452">
                  <c:v>40.145620055943397</c:v>
                </c:pt>
                <c:pt idx="10453">
                  <c:v>29.223405414642201</c:v>
                </c:pt>
                <c:pt idx="10454">
                  <c:v>13.455559364719599</c:v>
                </c:pt>
                <c:pt idx="10455">
                  <c:v>10.2439159377615</c:v>
                </c:pt>
                <c:pt idx="10456">
                  <c:v>10.263932267928</c:v>
                </c:pt>
                <c:pt idx="10457">
                  <c:v>24.062544075614401</c:v>
                </c:pt>
                <c:pt idx="10458">
                  <c:v>30.148222676065501</c:v>
                </c:pt>
                <c:pt idx="10459">
                  <c:v>18.882183386434999</c:v>
                </c:pt>
                <c:pt idx="10460">
                  <c:v>9.41239853878327</c:v>
                </c:pt>
                <c:pt idx="10461">
                  <c:v>40.208109331076301</c:v>
                </c:pt>
                <c:pt idx="10462">
                  <c:v>34.067878716862197</c:v>
                </c:pt>
                <c:pt idx="10463">
                  <c:v>18.635190284558401</c:v>
                </c:pt>
                <c:pt idx="10464">
                  <c:v>35.595438989238801</c:v>
                </c:pt>
                <c:pt idx="10465">
                  <c:v>34.078774934694003</c:v>
                </c:pt>
                <c:pt idx="10466">
                  <c:v>28.035638895104999</c:v>
                </c:pt>
                <c:pt idx="10467">
                  <c:v>18.810685102567799</c:v>
                </c:pt>
                <c:pt idx="10468">
                  <c:v>16.588683843977201</c:v>
                </c:pt>
                <c:pt idx="10469">
                  <c:v>17.978707496274801</c:v>
                </c:pt>
                <c:pt idx="10470">
                  <c:v>15.0156213875878</c:v>
                </c:pt>
                <c:pt idx="10471">
                  <c:v>17.7057152608627</c:v>
                </c:pt>
                <c:pt idx="10472">
                  <c:v>40.815147049103501</c:v>
                </c:pt>
                <c:pt idx="10473">
                  <c:v>24.7840246977369</c:v>
                </c:pt>
                <c:pt idx="10474">
                  <c:v>21.821391670674199</c:v>
                </c:pt>
                <c:pt idx="10475">
                  <c:v>18.427195216340699</c:v>
                </c:pt>
                <c:pt idx="10476">
                  <c:v>11.797993423754001</c:v>
                </c:pt>
                <c:pt idx="10477">
                  <c:v>24.491532445528598</c:v>
                </c:pt>
                <c:pt idx="10478">
                  <c:v>33.4698554414461</c:v>
                </c:pt>
                <c:pt idx="10479">
                  <c:v>18.212701031383599</c:v>
                </c:pt>
                <c:pt idx="10480">
                  <c:v>10.8684564267936</c:v>
                </c:pt>
                <c:pt idx="10481">
                  <c:v>39.837619678261497</c:v>
                </c:pt>
                <c:pt idx="10482">
                  <c:v>44.942810692927203</c:v>
                </c:pt>
                <c:pt idx="10483">
                  <c:v>20.6761355999875</c:v>
                </c:pt>
                <c:pt idx="10484">
                  <c:v>30.9087527038735</c:v>
                </c:pt>
                <c:pt idx="10485">
                  <c:v>42.4765483982303</c:v>
                </c:pt>
                <c:pt idx="10486">
                  <c:v>29.199185028823401</c:v>
                </c:pt>
                <c:pt idx="10487">
                  <c:v>22.424587996564</c:v>
                </c:pt>
                <c:pt idx="10488">
                  <c:v>15.5681438123689</c:v>
                </c:pt>
                <c:pt idx="10489">
                  <c:v>16.373251000788301</c:v>
                </c:pt>
                <c:pt idx="10490">
                  <c:v>12.760031504517199</c:v>
                </c:pt>
                <c:pt idx="10491">
                  <c:v>16.152256365802799</c:v>
                </c:pt>
                <c:pt idx="10492">
                  <c:v>34.594400274601099</c:v>
                </c:pt>
                <c:pt idx="10493">
                  <c:v>42.320552263728203</c:v>
                </c:pt>
                <c:pt idx="10494">
                  <c:v>29.576200267691501</c:v>
                </c:pt>
                <c:pt idx="10495">
                  <c:v>11.0108950435711</c:v>
                </c:pt>
                <c:pt idx="10496">
                  <c:v>9.9974220473672109</c:v>
                </c:pt>
                <c:pt idx="10497">
                  <c:v>22.931574433729299</c:v>
                </c:pt>
                <c:pt idx="10498">
                  <c:v>35.796947042193999</c:v>
                </c:pt>
                <c:pt idx="10499">
                  <c:v>24.004046025159401</c:v>
                </c:pt>
                <c:pt idx="10500">
                  <c:v>13.631065883943601</c:v>
                </c:pt>
                <c:pt idx="10501">
                  <c:v>38.6192617831015</c:v>
                </c:pt>
                <c:pt idx="10502">
                  <c:v>23.203003335059499</c:v>
                </c:pt>
                <c:pt idx="10503">
                  <c:v>15.911763047310099</c:v>
                </c:pt>
                <c:pt idx="10504">
                  <c:v>30.928254020844001</c:v>
                </c:pt>
                <c:pt idx="10505">
                  <c:v>31.810335200895501</c:v>
                </c:pt>
                <c:pt idx="10506">
                  <c:v>20.527840535055699</c:v>
                </c:pt>
                <c:pt idx="10507">
                  <c:v>23.2175669025536</c:v>
                </c:pt>
                <c:pt idx="10508">
                  <c:v>32.839329748849302</c:v>
                </c:pt>
                <c:pt idx="10509">
                  <c:v>17.3092258078679</c:v>
                </c:pt>
                <c:pt idx="10510">
                  <c:v>18.083743032550899</c:v>
                </c:pt>
                <c:pt idx="10511">
                  <c:v>20.409642481314901</c:v>
                </c:pt>
                <c:pt idx="10512">
                  <c:v>38.436052380893301</c:v>
                </c:pt>
                <c:pt idx="10513">
                  <c:v>26.727472595763199</c:v>
                </c:pt>
                <c:pt idx="10514">
                  <c:v>13.7805722028143</c:v>
                </c:pt>
                <c:pt idx="10515">
                  <c:v>10.978396126651701</c:v>
                </c:pt>
                <c:pt idx="10516">
                  <c:v>37.324507981259401</c:v>
                </c:pt>
                <c:pt idx="10517">
                  <c:v>29.1909058310783</c:v>
                </c:pt>
                <c:pt idx="10518">
                  <c:v>31.812288833791602</c:v>
                </c:pt>
                <c:pt idx="10519">
                  <c:v>22.463587363511699</c:v>
                </c:pt>
                <c:pt idx="10520">
                  <c:v>27.437614952999901</c:v>
                </c:pt>
                <c:pt idx="10521">
                  <c:v>38.141164882111703</c:v>
                </c:pt>
                <c:pt idx="10522">
                  <c:v>31.292268826191101</c:v>
                </c:pt>
                <c:pt idx="10523">
                  <c:v>31.927331968449899</c:v>
                </c:pt>
                <c:pt idx="10524">
                  <c:v>34.067878716862197</c:v>
                </c:pt>
                <c:pt idx="10525">
                  <c:v>35.385239394588403</c:v>
                </c:pt>
                <c:pt idx="10526">
                  <c:v>26.3195710032943</c:v>
                </c:pt>
                <c:pt idx="10527">
                  <c:v>15.092785007784901</c:v>
                </c:pt>
                <c:pt idx="10528">
                  <c:v>15.808653165887501</c:v>
                </c:pt>
                <c:pt idx="10529">
                  <c:v>15.547773177879201</c:v>
                </c:pt>
                <c:pt idx="10530">
                  <c:v>14.300592877103799</c:v>
                </c:pt>
                <c:pt idx="10531">
                  <c:v>15.6517697120214</c:v>
                </c:pt>
                <c:pt idx="10532">
                  <c:v>37.890030839561703</c:v>
                </c:pt>
                <c:pt idx="10533">
                  <c:v>25.875995639318599</c:v>
                </c:pt>
                <c:pt idx="10534">
                  <c:v>20.846352489701001</c:v>
                </c:pt>
                <c:pt idx="10535">
                  <c:v>16.392751017584398</c:v>
                </c:pt>
                <c:pt idx="10536">
                  <c:v>9.6204068084990304</c:v>
                </c:pt>
                <c:pt idx="10537">
                  <c:v>29.3014028152488</c:v>
                </c:pt>
                <c:pt idx="10538">
                  <c:v>32.2543062402654</c:v>
                </c:pt>
                <c:pt idx="10539">
                  <c:v>26.493479060654501</c:v>
                </c:pt>
                <c:pt idx="10540">
                  <c:v>12.2985127810728</c:v>
                </c:pt>
                <c:pt idx="10541">
                  <c:v>46.200948276397099</c:v>
                </c:pt>
                <c:pt idx="10542">
                  <c:v>57.663816896080696</c:v>
                </c:pt>
                <c:pt idx="10543">
                  <c:v>49.216867099209097</c:v>
                </c:pt>
                <c:pt idx="10544">
                  <c:v>39.872608951933103</c:v>
                </c:pt>
                <c:pt idx="10545">
                  <c:v>36.737203004814504</c:v>
                </c:pt>
                <c:pt idx="10546">
                  <c:v>32.533817561036201</c:v>
                </c:pt>
                <c:pt idx="10547">
                  <c:v>22.229593828403001</c:v>
                </c:pt>
                <c:pt idx="10548">
                  <c:v>17.498719523967001</c:v>
                </c:pt>
                <c:pt idx="10549">
                  <c:v>39.220136256925599</c:v>
                </c:pt>
                <c:pt idx="10550">
                  <c:v>33.534857609051699</c:v>
                </c:pt>
                <c:pt idx="10551">
                  <c:v>37.5041821106241</c:v>
                </c:pt>
                <c:pt idx="10552">
                  <c:v>36.739485139364398</c:v>
                </c:pt>
                <c:pt idx="10553">
                  <c:v>22.8925750667816</c:v>
                </c:pt>
                <c:pt idx="10554">
                  <c:v>16.5951840607378</c:v>
                </c:pt>
                <c:pt idx="10555">
                  <c:v>33.0258026934155</c:v>
                </c:pt>
                <c:pt idx="10556">
                  <c:v>33.872871547356503</c:v>
                </c:pt>
                <c:pt idx="10557">
                  <c:v>35.398238294711703</c:v>
                </c:pt>
                <c:pt idx="10558">
                  <c:v>46.470372298681497</c:v>
                </c:pt>
                <c:pt idx="10559">
                  <c:v>26.155487658114598</c:v>
                </c:pt>
                <c:pt idx="10560">
                  <c:v>14.528101797101201</c:v>
                </c:pt>
                <c:pt idx="10561">
                  <c:v>39.129137956262298</c:v>
                </c:pt>
                <c:pt idx="10562">
                  <c:v>32.332310174769901</c:v>
                </c:pt>
                <c:pt idx="10563">
                  <c:v>20.786631917513599</c:v>
                </c:pt>
                <c:pt idx="10564">
                  <c:v>43.766264125687698</c:v>
                </c:pt>
                <c:pt idx="10565">
                  <c:v>33.6237867645997</c:v>
                </c:pt>
                <c:pt idx="10566">
                  <c:v>41.874689047964097</c:v>
                </c:pt>
                <c:pt idx="10567">
                  <c:v>14.624797937567401</c:v>
                </c:pt>
                <c:pt idx="10568">
                  <c:v>16.146666437503399</c:v>
                </c:pt>
                <c:pt idx="10569">
                  <c:v>17.302726024483999</c:v>
                </c:pt>
                <c:pt idx="10570">
                  <c:v>18.7597702424716</c:v>
                </c:pt>
                <c:pt idx="10571">
                  <c:v>20.468140531769802</c:v>
                </c:pt>
                <c:pt idx="10572">
                  <c:v>44.344787417511</c:v>
                </c:pt>
                <c:pt idx="10573">
                  <c:v>42.216555062941602</c:v>
                </c:pt>
                <c:pt idx="10574">
                  <c:v>14.6061050649168</c:v>
                </c:pt>
                <c:pt idx="10575">
                  <c:v>10.822400658794001</c:v>
                </c:pt>
                <c:pt idx="10576">
                  <c:v>10.874956643554199</c:v>
                </c:pt>
                <c:pt idx="10577">
                  <c:v>31.2643500634268</c:v>
                </c:pt>
                <c:pt idx="10578">
                  <c:v>35.965954011346398</c:v>
                </c:pt>
                <c:pt idx="10579">
                  <c:v>48.131395941011199</c:v>
                </c:pt>
                <c:pt idx="10580">
                  <c:v>28.900173724459702</c:v>
                </c:pt>
                <c:pt idx="10581">
                  <c:v>37.0491946071744</c:v>
                </c:pt>
                <c:pt idx="10582">
                  <c:v>31.779787749988799</c:v>
                </c:pt>
                <c:pt idx="10583">
                  <c:v>34.806754673555901</c:v>
                </c:pt>
                <c:pt idx="10584">
                  <c:v>32.930333450186097</c:v>
                </c:pt>
                <c:pt idx="10585">
                  <c:v>38.5571536852581</c:v>
                </c:pt>
                <c:pt idx="10586">
                  <c:v>36.5249766528881</c:v>
                </c:pt>
                <c:pt idx="10587">
                  <c:v>24.862022098343498</c:v>
                </c:pt>
                <c:pt idx="10588">
                  <c:v>13.7155700352087</c:v>
                </c:pt>
                <c:pt idx="10589">
                  <c:v>19.291672406197598</c:v>
                </c:pt>
                <c:pt idx="10590">
                  <c:v>14.339594177667101</c:v>
                </c:pt>
                <c:pt idx="10591">
                  <c:v>15.144783941500499</c:v>
                </c:pt>
                <c:pt idx="10592">
                  <c:v>37.331008198020001</c:v>
                </c:pt>
                <c:pt idx="10593">
                  <c:v>26.9874652644076</c:v>
                </c:pt>
                <c:pt idx="10594">
                  <c:v>20.540840968576799</c:v>
                </c:pt>
                <c:pt idx="10595">
                  <c:v>32.635813690448998</c:v>
                </c:pt>
                <c:pt idx="10596">
                  <c:v>16.705688412356199</c:v>
                </c:pt>
                <c:pt idx="10597">
                  <c:v>22.730079815540002</c:v>
                </c:pt>
                <c:pt idx="10598">
                  <c:v>31.448274695133499</c:v>
                </c:pt>
                <c:pt idx="10599">
                  <c:v>23.939046858031698</c:v>
                </c:pt>
                <c:pt idx="10600">
                  <c:v>10.6539479403173</c:v>
                </c:pt>
                <c:pt idx="10601">
                  <c:v>37.959170280718403</c:v>
                </c:pt>
                <c:pt idx="10602">
                  <c:v>32.403812559136099</c:v>
                </c:pt>
                <c:pt idx="10603">
                  <c:v>14.091812366866501</c:v>
                </c:pt>
                <c:pt idx="10604">
                  <c:v>32.176302972449697</c:v>
                </c:pt>
                <c:pt idx="10605">
                  <c:v>33.591287847680299</c:v>
                </c:pt>
                <c:pt idx="10606">
                  <c:v>27.665123872997398</c:v>
                </c:pt>
                <c:pt idx="10607">
                  <c:v>18.6156909344067</c:v>
                </c:pt>
                <c:pt idx="10608">
                  <c:v>24.1549848215605</c:v>
                </c:pt>
                <c:pt idx="10609">
                  <c:v>17.679715460682701</c:v>
                </c:pt>
                <c:pt idx="10610">
                  <c:v>16.6731873285534</c:v>
                </c:pt>
                <c:pt idx="10611">
                  <c:v>19.2266739057142</c:v>
                </c:pt>
                <c:pt idx="10612">
                  <c:v>41.263664672337903</c:v>
                </c:pt>
                <c:pt idx="10613">
                  <c:v>23.737552906486801</c:v>
                </c:pt>
                <c:pt idx="10614">
                  <c:v>20.261329647805901</c:v>
                </c:pt>
                <c:pt idx="10615">
                  <c:v>13.2793347773696</c:v>
                </c:pt>
                <c:pt idx="10616">
                  <c:v>12.578024101843701</c:v>
                </c:pt>
                <c:pt idx="10617">
                  <c:v>23.419061520743</c:v>
                </c:pt>
                <c:pt idx="10618">
                  <c:v>35.146921366004399</c:v>
                </c:pt>
                <c:pt idx="10619">
                  <c:v>24.946519948978398</c:v>
                </c:pt>
                <c:pt idx="10620">
                  <c:v>19.409795918661199</c:v>
                </c:pt>
                <c:pt idx="10621">
                  <c:v>37.783674796064602</c:v>
                </c:pt>
                <c:pt idx="10622">
                  <c:v>44.712291399142103</c:v>
                </c:pt>
                <c:pt idx="10623">
                  <c:v>24.6853561592009</c:v>
                </c:pt>
                <c:pt idx="10624">
                  <c:v>29.823209837970701</c:v>
                </c:pt>
                <c:pt idx="10625">
                  <c:v>46.077451058814297</c:v>
                </c:pt>
                <c:pt idx="10626">
                  <c:v>21.671886018492401</c:v>
                </c:pt>
                <c:pt idx="10627">
                  <c:v>39.142138189674597</c:v>
                </c:pt>
                <c:pt idx="10628">
                  <c:v>16.179167521306201</c:v>
                </c:pt>
                <c:pt idx="10629">
                  <c:v>17.725214611014302</c:v>
                </c:pt>
                <c:pt idx="10630">
                  <c:v>18.480258921700798</c:v>
                </c:pt>
                <c:pt idx="10631">
                  <c:v>18.394696299421302</c:v>
                </c:pt>
                <c:pt idx="10632">
                  <c:v>38.949572838422199</c:v>
                </c:pt>
                <c:pt idx="10633">
                  <c:v>43.185029453585003</c:v>
                </c:pt>
                <c:pt idx="10634">
                  <c:v>24.265489173178899</c:v>
                </c:pt>
                <c:pt idx="10635">
                  <c:v>10.6859038744435</c:v>
                </c:pt>
                <c:pt idx="10636">
                  <c:v>10.3484357525042</c:v>
                </c:pt>
                <c:pt idx="10637">
                  <c:v>23.308564536572501</c:v>
                </c:pt>
                <c:pt idx="10638">
                  <c:v>30.434234213596898</c:v>
                </c:pt>
                <c:pt idx="10639">
                  <c:v>20.500639448689299</c:v>
                </c:pt>
                <c:pt idx="10640">
                  <c:v>11.199970148337799</c:v>
                </c:pt>
                <c:pt idx="10641">
                  <c:v>39.941616212403602</c:v>
                </c:pt>
                <c:pt idx="10642">
                  <c:v>48.4854521615447</c:v>
                </c:pt>
                <c:pt idx="10643">
                  <c:v>28.956912295969499</c:v>
                </c:pt>
                <c:pt idx="10644">
                  <c:v>38.325548029274898</c:v>
                </c:pt>
                <c:pt idx="10645">
                  <c:v>37.354685759505898</c:v>
                </c:pt>
                <c:pt idx="10646">
                  <c:v>24.727007229934401</c:v>
                </c:pt>
                <c:pt idx="10647">
                  <c:v>12.6163522057021</c:v>
                </c:pt>
                <c:pt idx="10648">
                  <c:v>16.829193864184699</c:v>
                </c:pt>
                <c:pt idx="10649">
                  <c:v>16.1717557159545</c:v>
                </c:pt>
                <c:pt idx="10650">
                  <c:v>13.6375667673931</c:v>
                </c:pt>
                <c:pt idx="10651">
                  <c:v>14.5987988040318</c:v>
                </c:pt>
                <c:pt idx="10652">
                  <c:v>39.294086326798698</c:v>
                </c:pt>
                <c:pt idx="10653">
                  <c:v>24.914021032059001</c:v>
                </c:pt>
                <c:pt idx="10654">
                  <c:v>21.171365994484599</c:v>
                </c:pt>
                <c:pt idx="10655">
                  <c:v>15.8142662965518</c:v>
                </c:pt>
                <c:pt idx="10656">
                  <c:v>11.1934692648884</c:v>
                </c:pt>
                <c:pt idx="10657">
                  <c:v>22.873075716629899</c:v>
                </c:pt>
                <c:pt idx="10658">
                  <c:v>23.355452826500201</c:v>
                </c:pt>
                <c:pt idx="10659">
                  <c:v>22.697580898620501</c:v>
                </c:pt>
                <c:pt idx="10660">
                  <c:v>15.0156213875878</c:v>
                </c:pt>
                <c:pt idx="10661">
                  <c:v>36.763202138350003</c:v>
                </c:pt>
                <c:pt idx="10662">
                  <c:v>31.584779913794101</c:v>
                </c:pt>
                <c:pt idx="10663">
                  <c:v>28.001438138738301</c:v>
                </c:pt>
                <c:pt idx="10664">
                  <c:v>38.566057382793502</c:v>
                </c:pt>
                <c:pt idx="10665">
                  <c:v>46.285446127032003</c:v>
                </c:pt>
                <c:pt idx="10666">
                  <c:v>35.348429418959597</c:v>
                </c:pt>
                <c:pt idx="10667">
                  <c:v>34.494763071195997</c:v>
                </c:pt>
                <c:pt idx="10668">
                  <c:v>23.602462396779298</c:v>
                </c:pt>
                <c:pt idx="10669">
                  <c:v>15.606271894978599</c:v>
                </c:pt>
                <c:pt idx="10670">
                  <c:v>15.743650331593001</c:v>
                </c:pt>
                <c:pt idx="10671">
                  <c:v>13.864318615141601</c:v>
                </c:pt>
                <c:pt idx="10672">
                  <c:v>40.8476481329064</c:v>
                </c:pt>
                <c:pt idx="10673">
                  <c:v>22.1840946780713</c:v>
                </c:pt>
                <c:pt idx="10674">
                  <c:v>18.3047517357878</c:v>
                </c:pt>
                <c:pt idx="10675">
                  <c:v>11.3878851464143</c:v>
                </c:pt>
                <c:pt idx="10676">
                  <c:v>10.432939237080401</c:v>
                </c:pt>
                <c:pt idx="10677">
                  <c:v>22.7365795989239</c:v>
                </c:pt>
                <c:pt idx="10678">
                  <c:v>33.3593504231387</c:v>
                </c:pt>
                <c:pt idx="10679">
                  <c:v>32.3303212048286</c:v>
                </c:pt>
                <c:pt idx="10680">
                  <c:v>20.014320077526801</c:v>
                </c:pt>
                <c:pt idx="10681">
                  <c:v>37.374185776301999</c:v>
                </c:pt>
                <c:pt idx="10682">
                  <c:v>30.479736397609699</c:v>
                </c:pt>
                <c:pt idx="10683">
                  <c:v>16.912736354873001</c:v>
                </c:pt>
                <c:pt idx="10684">
                  <c:v>32.845829965609902</c:v>
                </c:pt>
                <c:pt idx="10685">
                  <c:v>38.570153252025897</c:v>
                </c:pt>
                <c:pt idx="10686">
                  <c:v>24.089982653954799</c:v>
                </c:pt>
                <c:pt idx="10687">
                  <c:v>14.9757882402305</c:v>
                </c:pt>
                <c:pt idx="10688">
                  <c:v>18.200748267618799</c:v>
                </c:pt>
                <c:pt idx="10689">
                  <c:v>19.571164424993501</c:v>
                </c:pt>
                <c:pt idx="10690">
                  <c:v>21.431376664973801</c:v>
                </c:pt>
                <c:pt idx="10691">
                  <c:v>21.287118571295</c:v>
                </c:pt>
                <c:pt idx="10692">
                  <c:v>40.249624190801299</c:v>
                </c:pt>
                <c:pt idx="10693">
                  <c:v>30.432372457133901</c:v>
                </c:pt>
                <c:pt idx="10694">
                  <c:v>15.0156213875878</c:v>
                </c:pt>
                <c:pt idx="10695">
                  <c:v>11.6998767487742</c:v>
                </c:pt>
                <c:pt idx="10696">
                  <c:v>24.792010064228901</c:v>
                </c:pt>
                <c:pt idx="10697">
                  <c:v>44.985480783877001</c:v>
                </c:pt>
                <c:pt idx="10698">
                  <c:v>29.6152015682549</c:v>
                </c:pt>
                <c:pt idx="10699">
                  <c:v>25.401508119072702</c:v>
                </c:pt>
                <c:pt idx="10700">
                  <c:v>11.1934692648884</c:v>
                </c:pt>
                <c:pt idx="10701">
                  <c:v>35.918224965289298</c:v>
                </c:pt>
                <c:pt idx="10702">
                  <c:v>33.3658506398993</c:v>
                </c:pt>
                <c:pt idx="10703">
                  <c:v>19.109677138159899</c:v>
                </c:pt>
                <c:pt idx="10704">
                  <c:v>37.129500811753701</c:v>
                </c:pt>
                <c:pt idx="10705">
                  <c:v>38.921144221333499</c:v>
                </c:pt>
                <c:pt idx="10706">
                  <c:v>25.4810370409818</c:v>
                </c:pt>
                <c:pt idx="10707">
                  <c:v>14.338805468743001</c:v>
                </c:pt>
                <c:pt idx="10708">
                  <c:v>15.9061570839848</c:v>
                </c:pt>
                <c:pt idx="10709">
                  <c:v>17.6212174102277</c:v>
                </c:pt>
                <c:pt idx="10710">
                  <c:v>33.190343453986301</c:v>
                </c:pt>
                <c:pt idx="10711">
                  <c:v>20.2081478631255</c:v>
                </c:pt>
                <c:pt idx="10712">
                  <c:v>41.094658369874402</c:v>
                </c:pt>
                <c:pt idx="10713">
                  <c:v>23.1460686186864</c:v>
                </c:pt>
                <c:pt idx="10714">
                  <c:v>21.6393842680007</c:v>
                </c:pt>
                <c:pt idx="10715">
                  <c:v>17.569219143156602</c:v>
                </c:pt>
                <c:pt idx="10716">
                  <c:v>32.195804289420302</c:v>
                </c:pt>
                <c:pt idx="10717">
                  <c:v>23.594556338752401</c:v>
                </c:pt>
                <c:pt idx="10718">
                  <c:v>26.033559465762899</c:v>
                </c:pt>
                <c:pt idx="10719">
                  <c:v>25.304010701669998</c:v>
                </c:pt>
                <c:pt idx="10720">
                  <c:v>13.917077421475</c:v>
                </c:pt>
                <c:pt idx="10721">
                  <c:v>35.950723882208699</c:v>
                </c:pt>
                <c:pt idx="10722">
                  <c:v>24.662005062328799</c:v>
                </c:pt>
                <c:pt idx="10723">
                  <c:v>10.2634152879131</c:v>
                </c:pt>
                <c:pt idx="10724">
                  <c:v>34.3343889374231</c:v>
                </c:pt>
                <c:pt idx="10725">
                  <c:v>33.155799694382097</c:v>
                </c:pt>
                <c:pt idx="10726">
                  <c:v>29.628202001776</c:v>
                </c:pt>
                <c:pt idx="10727">
                  <c:v>19.824657976898401</c:v>
                </c:pt>
                <c:pt idx="10728">
                  <c:v>19.143285698100399</c:v>
                </c:pt>
                <c:pt idx="10729">
                  <c:v>16.3277518504566</c:v>
                </c:pt>
                <c:pt idx="10730">
                  <c:v>14.8141133346326</c:v>
                </c:pt>
                <c:pt idx="10731">
                  <c:v>13.851319048373799</c:v>
                </c:pt>
                <c:pt idx="10732">
                  <c:v>39.1315795744068</c:v>
                </c:pt>
                <c:pt idx="10733">
                  <c:v>24.524032029092499</c:v>
                </c:pt>
                <c:pt idx="10734">
                  <c:v>14.9766194203356</c:v>
                </c:pt>
                <c:pt idx="10735">
                  <c:v>11.0888931108222</c:v>
                </c:pt>
                <c:pt idx="10736">
                  <c:v>10.042923564691099</c:v>
                </c:pt>
                <c:pt idx="10737">
                  <c:v>20.884130001560798</c:v>
                </c:pt>
                <c:pt idx="10738">
                  <c:v>34.912912229246402</c:v>
                </c:pt>
                <c:pt idx="10739">
                  <c:v>25.739498854968101</c:v>
                </c:pt>
                <c:pt idx="10740">
                  <c:v>37.1815025458382</c:v>
                </c:pt>
                <c:pt idx="10741">
                  <c:v>35.7297299138677</c:v>
                </c:pt>
                <c:pt idx="10742">
                  <c:v>27.229606683284199</c:v>
                </c:pt>
                <c:pt idx="10743">
                  <c:v>10.343734067987199</c:v>
                </c:pt>
                <c:pt idx="10744">
                  <c:v>31.723868306965102</c:v>
                </c:pt>
                <c:pt idx="10745">
                  <c:v>38.095666398424399</c:v>
                </c:pt>
                <c:pt idx="10746">
                  <c:v>48.927469568018502</c:v>
                </c:pt>
                <c:pt idx="10747">
                  <c:v>12.414857587512699</c:v>
                </c:pt>
                <c:pt idx="10748">
                  <c:v>16.3481744904586</c:v>
                </c:pt>
                <c:pt idx="10749">
                  <c:v>16.600744752513201</c:v>
                </c:pt>
                <c:pt idx="10750">
                  <c:v>19.429296568942899</c:v>
                </c:pt>
                <c:pt idx="10751">
                  <c:v>24.4980322289125</c:v>
                </c:pt>
                <c:pt idx="10752">
                  <c:v>38.501055215187897</c:v>
                </c:pt>
                <c:pt idx="10753">
                  <c:v>31.4333450980523</c:v>
                </c:pt>
                <c:pt idx="10754">
                  <c:v>16.9786995163665</c:v>
                </c:pt>
                <c:pt idx="10755">
                  <c:v>13.6043252798528</c:v>
                </c:pt>
                <c:pt idx="10756">
                  <c:v>10.1534279163095</c:v>
                </c:pt>
                <c:pt idx="10757">
                  <c:v>43.3475253714711</c:v>
                </c:pt>
                <c:pt idx="10758">
                  <c:v>39.378589811374901</c:v>
                </c:pt>
                <c:pt idx="10759">
                  <c:v>28.9634120793534</c:v>
                </c:pt>
                <c:pt idx="10760">
                  <c:v>29.277188296639</c:v>
                </c:pt>
                <c:pt idx="10761">
                  <c:v>40.4876013498723</c:v>
                </c:pt>
                <c:pt idx="10762">
                  <c:v>43.441251954281803</c:v>
                </c:pt>
                <c:pt idx="10763">
                  <c:v>15.7102684291208</c:v>
                </c:pt>
                <c:pt idx="10764">
                  <c:v>35.192423550017303</c:v>
                </c:pt>
                <c:pt idx="10765">
                  <c:v>47.058925016225601</c:v>
                </c:pt>
                <c:pt idx="10766">
                  <c:v>28.5686600029155</c:v>
                </c:pt>
                <c:pt idx="10767">
                  <c:v>12.648851122621499</c:v>
                </c:pt>
                <c:pt idx="10768">
                  <c:v>15.1196255224457</c:v>
                </c:pt>
                <c:pt idx="10769">
                  <c:v>16.6982421699159</c:v>
                </c:pt>
                <c:pt idx="10770">
                  <c:v>14.177088091964199</c:v>
                </c:pt>
                <c:pt idx="10771">
                  <c:v>13.474328945530599</c:v>
                </c:pt>
                <c:pt idx="10772">
                  <c:v>42.648219509293199</c:v>
                </c:pt>
                <c:pt idx="10773">
                  <c:v>29.8148897024425</c:v>
                </c:pt>
                <c:pt idx="10774">
                  <c:v>20.144325079426899</c:v>
                </c:pt>
                <c:pt idx="10775">
                  <c:v>17.419722792038399</c:v>
                </c:pt>
                <c:pt idx="10776">
                  <c:v>37.4935149504118</c:v>
                </c:pt>
                <c:pt idx="10777">
                  <c:v>23.042071417899798</c:v>
                </c:pt>
                <c:pt idx="10778">
                  <c:v>32.332309508081003</c:v>
                </c:pt>
                <c:pt idx="10779">
                  <c:v>19.148676505107598</c:v>
                </c:pt>
                <c:pt idx="10780">
                  <c:v>15.464139010822199</c:v>
                </c:pt>
                <c:pt idx="10781">
                  <c:v>37.458682960292499</c:v>
                </c:pt>
                <c:pt idx="10782">
                  <c:v>29.316190263891301</c:v>
                </c:pt>
                <c:pt idx="10783">
                  <c:v>10.809400425381799</c:v>
                </c:pt>
                <c:pt idx="10784">
                  <c:v>33.0473380185651</c:v>
                </c:pt>
                <c:pt idx="10785">
                  <c:v>33.448291946590302</c:v>
                </c:pt>
                <c:pt idx="10786">
                  <c:v>30.9282533541551</c:v>
                </c:pt>
                <c:pt idx="10787">
                  <c:v>19.948155194481199</c:v>
                </c:pt>
                <c:pt idx="10788">
                  <c:v>27.5156182208156</c:v>
                </c:pt>
                <c:pt idx="10789">
                  <c:v>34.1762716854522</c:v>
                </c:pt>
                <c:pt idx="10790">
                  <c:v>29.823209837970701</c:v>
                </c:pt>
                <c:pt idx="10791">
                  <c:v>23.9000481577283</c:v>
                </c:pt>
                <c:pt idx="10792">
                  <c:v>51.053054449188998</c:v>
                </c:pt>
                <c:pt idx="10793">
                  <c:v>35.840226898038203</c:v>
                </c:pt>
                <c:pt idx="10794">
                  <c:v>18.421756304166799</c:v>
                </c:pt>
                <c:pt idx="10795">
                  <c:v>11.1018933442344</c:v>
                </c:pt>
                <c:pt idx="10796">
                  <c:v>11.5899844873493</c:v>
                </c:pt>
                <c:pt idx="10797">
                  <c:v>21.631609757218801</c:v>
                </c:pt>
                <c:pt idx="10798">
                  <c:v>34.308388070380801</c:v>
                </c:pt>
                <c:pt idx="10799">
                  <c:v>23.503559371378</c:v>
                </c:pt>
                <c:pt idx="10800">
                  <c:v>21.353373397158201</c:v>
                </c:pt>
                <c:pt idx="10801">
                  <c:v>38.1866633657989</c:v>
                </c:pt>
                <c:pt idx="10802">
                  <c:v>34.665902658967298</c:v>
                </c:pt>
                <c:pt idx="10803">
                  <c:v>9.4509370317718506</c:v>
                </c:pt>
                <c:pt idx="10804">
                  <c:v>33.047338685253997</c:v>
                </c:pt>
                <c:pt idx="10805">
                  <c:v>36.1392182669858</c:v>
                </c:pt>
                <c:pt idx="10806">
                  <c:v>23.212447391078999</c:v>
                </c:pt>
                <c:pt idx="10807">
                  <c:v>12.362858653797201</c:v>
                </c:pt>
                <c:pt idx="10808">
                  <c:v>16.640686244750601</c:v>
                </c:pt>
                <c:pt idx="10809">
                  <c:v>19.649162492244599</c:v>
                </c:pt>
                <c:pt idx="10810">
                  <c:v>18.889775244371801</c:v>
                </c:pt>
                <c:pt idx="10811">
                  <c:v>17.770713761345998</c:v>
                </c:pt>
                <c:pt idx="10812">
                  <c:v>42.056696450637602</c:v>
                </c:pt>
                <c:pt idx="10813">
                  <c:v>25.7784975552714</c:v>
                </c:pt>
                <c:pt idx="10814">
                  <c:v>17.225709086645601</c:v>
                </c:pt>
                <c:pt idx="10815">
                  <c:v>10.6274058239885</c:v>
                </c:pt>
                <c:pt idx="10816">
                  <c:v>10.504441621446601</c:v>
                </c:pt>
                <c:pt idx="10817">
                  <c:v>21.989099843265802</c:v>
                </c:pt>
                <c:pt idx="10818">
                  <c:v>24.5189989602186</c:v>
                </c:pt>
                <c:pt idx="10819">
                  <c:v>17.588718493308299</c:v>
                </c:pt>
                <c:pt idx="10820">
                  <c:v>18.512760005503601</c:v>
                </c:pt>
                <c:pt idx="10821">
                  <c:v>35.905225398521502</c:v>
                </c:pt>
                <c:pt idx="10822">
                  <c:v>40.717643131006199</c:v>
                </c:pt>
                <c:pt idx="10823">
                  <c:v>20.8061319343097</c:v>
                </c:pt>
                <c:pt idx="10824">
                  <c:v>32.514316910754502</c:v>
                </c:pt>
                <c:pt idx="10825">
                  <c:v>39.766121394394297</c:v>
                </c:pt>
                <c:pt idx="10826">
                  <c:v>26.657583608221302</c:v>
                </c:pt>
                <c:pt idx="10827">
                  <c:v>16.3537516506366</c:v>
                </c:pt>
                <c:pt idx="10828">
                  <c:v>15.932157951027101</c:v>
                </c:pt>
                <c:pt idx="10829">
                  <c:v>22.236092945142399</c:v>
                </c:pt>
                <c:pt idx="10830">
                  <c:v>23.225447824600099</c:v>
                </c:pt>
                <c:pt idx="10831">
                  <c:v>29.957884936888</c:v>
                </c:pt>
                <c:pt idx="10832">
                  <c:v>42.368708855211203</c:v>
                </c:pt>
                <c:pt idx="10833">
                  <c:v>25.5640033703143</c:v>
                </c:pt>
                <c:pt idx="10834">
                  <c:v>29.2641878631179</c:v>
                </c:pt>
                <c:pt idx="10835">
                  <c:v>33.3702938793393</c:v>
                </c:pt>
                <c:pt idx="10836">
                  <c:v>14.8141133346326</c:v>
                </c:pt>
                <c:pt idx="10837">
                  <c:v>22.7105797987439</c:v>
                </c:pt>
                <c:pt idx="10838">
                  <c:v>29.836210938180699</c:v>
                </c:pt>
                <c:pt idx="10839">
                  <c:v>21.430114472385</c:v>
                </c:pt>
                <c:pt idx="10840">
                  <c:v>14.9246176862511</c:v>
                </c:pt>
                <c:pt idx="10841">
                  <c:v>35.905225398521502</c:v>
                </c:pt>
                <c:pt idx="10842">
                  <c:v>34.3148882871414</c:v>
                </c:pt>
                <c:pt idx="10843">
                  <c:v>12.0768668516173</c:v>
                </c:pt>
                <c:pt idx="10844">
                  <c:v>29.849210705012901</c:v>
                </c:pt>
                <c:pt idx="10845">
                  <c:v>38.752148520063599</c:v>
                </c:pt>
                <c:pt idx="10846">
                  <c:v>45.235323113908102</c:v>
                </c:pt>
                <c:pt idx="10847">
                  <c:v>21.7681058749248</c:v>
                </c:pt>
                <c:pt idx="10848">
                  <c:v>19.962317676753401</c:v>
                </c:pt>
                <c:pt idx="10849">
                  <c:v>17.926709229203698</c:v>
                </c:pt>
                <c:pt idx="10850">
                  <c:v>14.6126052816774</c:v>
                </c:pt>
                <c:pt idx="10851">
                  <c:v>12.661850689389301</c:v>
                </c:pt>
                <c:pt idx="10852">
                  <c:v>41.913691015216301</c:v>
                </c:pt>
                <c:pt idx="10853">
                  <c:v>23.237065586060901</c:v>
                </c:pt>
                <c:pt idx="10854">
                  <c:v>18.317752835997901</c:v>
                </c:pt>
                <c:pt idx="10855">
                  <c:v>11.8428726498641</c:v>
                </c:pt>
                <c:pt idx="10856">
                  <c:v>10.146927699549</c:v>
                </c:pt>
                <c:pt idx="10857">
                  <c:v>20.8321310678452</c:v>
                </c:pt>
                <c:pt idx="10858">
                  <c:v>33.690864144682998</c:v>
                </c:pt>
                <c:pt idx="10859">
                  <c:v>23.068070551435401</c:v>
                </c:pt>
                <c:pt idx="10860">
                  <c:v>17.615724759034901</c:v>
                </c:pt>
                <c:pt idx="10861">
                  <c:v>36.8087006220372</c:v>
                </c:pt>
                <c:pt idx="10862">
                  <c:v>33.970374798764901</c:v>
                </c:pt>
                <c:pt idx="10863">
                  <c:v>10.6859038744435</c:v>
                </c:pt>
                <c:pt idx="10864">
                  <c:v>31.428992628455699</c:v>
                </c:pt>
                <c:pt idx="10865">
                  <c:v>37.3974457914806</c:v>
                </c:pt>
                <c:pt idx="10866">
                  <c:v>46.7303823024818</c:v>
                </c:pt>
                <c:pt idx="10867">
                  <c:v>11.3618860128788</c:v>
                </c:pt>
                <c:pt idx="10868">
                  <c:v>14.7231096332959</c:v>
                </c:pt>
                <c:pt idx="10869">
                  <c:v>37.458682960292499</c:v>
                </c:pt>
                <c:pt idx="10870">
                  <c:v>20.0923233453424</c:v>
                </c:pt>
                <c:pt idx="10871">
                  <c:v>17.822712028417101</c:v>
                </c:pt>
                <c:pt idx="10872">
                  <c:v>41.250664238816803</c:v>
                </c:pt>
                <c:pt idx="10873">
                  <c:v>52.018291737063997</c:v>
                </c:pt>
                <c:pt idx="10874">
                  <c:v>20.6968468375192</c:v>
                </c:pt>
                <c:pt idx="10875">
                  <c:v>11.1473918279216</c:v>
                </c:pt>
                <c:pt idx="10876">
                  <c:v>10.322434218772999</c:v>
                </c:pt>
                <c:pt idx="10877">
                  <c:v>29.593895067457002</c:v>
                </c:pt>
                <c:pt idx="10878">
                  <c:v>51.105056183273497</c:v>
                </c:pt>
                <c:pt idx="10879">
                  <c:v>26.8574689300854</c:v>
                </c:pt>
                <c:pt idx="10880">
                  <c:v>16.588683843977201</c:v>
                </c:pt>
                <c:pt idx="10881">
                  <c:v>35.762228830787102</c:v>
                </c:pt>
                <c:pt idx="10882">
                  <c:v>40.1976224567168</c:v>
                </c:pt>
                <c:pt idx="10883">
                  <c:v>17.127230539830201</c:v>
                </c:pt>
                <c:pt idx="10884">
                  <c:v>31.500277095906799</c:v>
                </c:pt>
                <c:pt idx="10885">
                  <c:v>41.267580689094203</c:v>
                </c:pt>
                <c:pt idx="10886">
                  <c:v>25.123523119084201</c:v>
                </c:pt>
                <c:pt idx="10887">
                  <c:v>11.972869650830701</c:v>
                </c:pt>
                <c:pt idx="10888">
                  <c:v>14.957118770053899</c:v>
                </c:pt>
                <c:pt idx="10889">
                  <c:v>19.7661599264435</c:v>
                </c:pt>
                <c:pt idx="10890">
                  <c:v>13.1240456431753</c:v>
                </c:pt>
                <c:pt idx="10891">
                  <c:v>12.0573675014657</c:v>
                </c:pt>
                <c:pt idx="10892">
                  <c:v>42.186701452537697</c:v>
                </c:pt>
                <c:pt idx="10893">
                  <c:v>23.4450606542785</c:v>
                </c:pt>
                <c:pt idx="10894">
                  <c:v>28.1721441137657</c:v>
                </c:pt>
                <c:pt idx="10895">
                  <c:v>19.857156893817901</c:v>
                </c:pt>
                <c:pt idx="10896">
                  <c:v>12.8705365228245</c:v>
                </c:pt>
                <c:pt idx="10897">
                  <c:v>20.539638815637002</c:v>
                </c:pt>
                <c:pt idx="10898">
                  <c:v>26.722586442515901</c:v>
                </c:pt>
                <c:pt idx="10899">
                  <c:v>19.525665941306301</c:v>
                </c:pt>
                <c:pt idx="10900">
                  <c:v>20.332832698861001</c:v>
                </c:pt>
                <c:pt idx="10901">
                  <c:v>37.543181477571899</c:v>
                </c:pt>
                <c:pt idx="10902">
                  <c:v>36.810987523730603</c:v>
                </c:pt>
                <c:pt idx="10903">
                  <c:v>14.2868072016719</c:v>
                </c:pt>
                <c:pt idx="10904">
                  <c:v>33.0213371515228</c:v>
                </c:pt>
                <c:pt idx="10905">
                  <c:v>35.0017495083613</c:v>
                </c:pt>
                <c:pt idx="10906">
                  <c:v>30.765747268452198</c:v>
                </c:pt>
                <c:pt idx="10907">
                  <c:v>16.392750350939899</c:v>
                </c:pt>
                <c:pt idx="10908">
                  <c:v>17.693728026850501</c:v>
                </c:pt>
                <c:pt idx="10909">
                  <c:v>16.548745818797599</c:v>
                </c:pt>
                <c:pt idx="10910">
                  <c:v>38.046037375193002</c:v>
                </c:pt>
                <c:pt idx="10911">
                  <c:v>12.5253545716833</c:v>
                </c:pt>
                <c:pt idx="10912">
                  <c:v>42.505214073871898</c:v>
                </c:pt>
                <c:pt idx="10913">
                  <c:v>42.060559595083802</c:v>
                </c:pt>
                <c:pt idx="10914">
                  <c:v>31.721285132454799</c:v>
                </c:pt>
                <c:pt idx="10915">
                  <c:v>20.910129135096302</c:v>
                </c:pt>
                <c:pt idx="10916">
                  <c:v>10.2704324846885</c:v>
                </c:pt>
                <c:pt idx="10917">
                  <c:v>20.624136666272001</c:v>
                </c:pt>
                <c:pt idx="10918">
                  <c:v>34.6594017755178</c:v>
                </c:pt>
                <c:pt idx="10919">
                  <c:v>23.4775602378424</c:v>
                </c:pt>
                <c:pt idx="10920">
                  <c:v>22.906934536577001</c:v>
                </c:pt>
                <c:pt idx="10921">
                  <c:v>36.5942071037245</c:v>
                </c:pt>
                <c:pt idx="10922">
                  <c:v>28.302149115665799</c:v>
                </c:pt>
                <c:pt idx="10923">
                  <c:v>10.822400658794001</c:v>
                </c:pt>
                <c:pt idx="10924">
                  <c:v>33.066838668846799</c:v>
                </c:pt>
                <c:pt idx="10925">
                  <c:v>38.245162082898297</c:v>
                </c:pt>
                <c:pt idx="10926">
                  <c:v>21.606883850886799</c:v>
                </c:pt>
                <c:pt idx="10927">
                  <c:v>15.7427673460402</c:v>
                </c:pt>
                <c:pt idx="10928">
                  <c:v>34.204384602211803</c:v>
                </c:pt>
                <c:pt idx="10929">
                  <c:v>19.850657110434</c:v>
                </c:pt>
                <c:pt idx="10930">
                  <c:v>18.265750435224501</c:v>
                </c:pt>
                <c:pt idx="10931">
                  <c:v>17.510720426057201</c:v>
                </c:pt>
                <c:pt idx="10932">
                  <c:v>38.800067186240398</c:v>
                </c:pt>
                <c:pt idx="10933">
                  <c:v>26.291983775820601</c:v>
                </c:pt>
                <c:pt idx="10934">
                  <c:v>20.534340751816199</c:v>
                </c:pt>
                <c:pt idx="10935">
                  <c:v>10.048921102955999</c:v>
                </c:pt>
                <c:pt idx="10936">
                  <c:v>12.175007995933299</c:v>
                </c:pt>
                <c:pt idx="10937">
                  <c:v>19.636163592121299</c:v>
                </c:pt>
                <c:pt idx="10938">
                  <c:v>24.785509847468301</c:v>
                </c:pt>
                <c:pt idx="10939">
                  <c:v>16.490247768342702</c:v>
                </c:pt>
                <c:pt idx="10940">
                  <c:v>18.428256520927398</c:v>
                </c:pt>
                <c:pt idx="10941">
                  <c:v>36.399212268919101</c:v>
                </c:pt>
                <c:pt idx="10942">
                  <c:v>40.061116571367201</c:v>
                </c:pt>
                <c:pt idx="10943">
                  <c:v>35.8272273312704</c:v>
                </c:pt>
                <c:pt idx="10944">
                  <c:v>38.715563701664202</c:v>
                </c:pt>
                <c:pt idx="10945">
                  <c:v>40.598099000687299</c:v>
                </c:pt>
                <c:pt idx="10946">
                  <c:v>42.160700585495498</c:v>
                </c:pt>
                <c:pt idx="10947">
                  <c:v>14.917290189775599</c:v>
                </c:pt>
                <c:pt idx="10948">
                  <c:v>16.9982001666482</c:v>
                </c:pt>
                <c:pt idx="10949">
                  <c:v>18.901682736586601</c:v>
                </c:pt>
                <c:pt idx="10950">
                  <c:v>14.2160893925276</c:v>
                </c:pt>
                <c:pt idx="10951">
                  <c:v>23.523058721529601</c:v>
                </c:pt>
                <c:pt idx="10952">
                  <c:v>43.278744535201</c:v>
                </c:pt>
                <c:pt idx="10953">
                  <c:v>34.332267819954403</c:v>
                </c:pt>
                <c:pt idx="10954">
                  <c:v>35.679942473814997</c:v>
                </c:pt>
                <c:pt idx="10955">
                  <c:v>20.169149162822201</c:v>
                </c:pt>
                <c:pt idx="10956">
                  <c:v>19.682806355982599</c:v>
                </c:pt>
                <c:pt idx="10957">
                  <c:v>22.684581331852801</c:v>
                </c:pt>
                <c:pt idx="10958">
                  <c:v>31.2922681595022</c:v>
                </c:pt>
                <c:pt idx="10959">
                  <c:v>15.7102690957652</c:v>
                </c:pt>
                <c:pt idx="10960">
                  <c:v>27.028098630328898</c:v>
                </c:pt>
                <c:pt idx="10961">
                  <c:v>35.606233362929402</c:v>
                </c:pt>
                <c:pt idx="10962">
                  <c:v>32.904332583143798</c:v>
                </c:pt>
                <c:pt idx="10963">
                  <c:v>11.5178814807365</c:v>
                </c:pt>
                <c:pt idx="10964">
                  <c:v>25.832051412807701</c:v>
                </c:pt>
                <c:pt idx="10965">
                  <c:v>37.913671130386703</c:v>
                </c:pt>
                <c:pt idx="10966">
                  <c:v>35.036417014385997</c:v>
                </c:pt>
                <c:pt idx="10967">
                  <c:v>19.0706784378565</c:v>
                </c:pt>
                <c:pt idx="10968">
                  <c:v>19.819312241332199</c:v>
                </c:pt>
                <c:pt idx="10969">
                  <c:v>19.7661599264435</c:v>
                </c:pt>
                <c:pt idx="10970">
                  <c:v>16.439177525106501</c:v>
                </c:pt>
                <c:pt idx="10971">
                  <c:v>14.3713050523069</c:v>
                </c:pt>
                <c:pt idx="10972">
                  <c:v>42.3037060209167</c:v>
                </c:pt>
                <c:pt idx="10973">
                  <c:v>24.634528346618598</c:v>
                </c:pt>
                <c:pt idx="10974">
                  <c:v>19.806311807810999</c:v>
                </c:pt>
                <c:pt idx="10975">
                  <c:v>28.027437272273801</c:v>
                </c:pt>
                <c:pt idx="10976">
                  <c:v>19.656806155629202</c:v>
                </c:pt>
                <c:pt idx="10977">
                  <c:v>20.669635149959198</c:v>
                </c:pt>
                <c:pt idx="10978">
                  <c:v>39.281085893277499</c:v>
                </c:pt>
                <c:pt idx="10979">
                  <c:v>33.233797094988802</c:v>
                </c:pt>
                <c:pt idx="10980">
                  <c:v>23.985977852408102</c:v>
                </c:pt>
                <c:pt idx="10981">
                  <c:v>35.9962230325403</c:v>
                </c:pt>
                <c:pt idx="10982">
                  <c:v>55.707238984062599</c:v>
                </c:pt>
                <c:pt idx="10983">
                  <c:v>19.330671106500901</c:v>
                </c:pt>
                <c:pt idx="10984">
                  <c:v>27.6586243229257</c:v>
                </c:pt>
                <c:pt idx="10985">
                  <c:v>37.311983372919897</c:v>
                </c:pt>
                <c:pt idx="10986">
                  <c:v>24.670280503308</c:v>
                </c:pt>
                <c:pt idx="10987">
                  <c:v>38.986142055172401</c:v>
                </c:pt>
                <c:pt idx="10988">
                  <c:v>25.013018767465802</c:v>
                </c:pt>
                <c:pt idx="10989">
                  <c:v>20.6046373161203</c:v>
                </c:pt>
                <c:pt idx="10990">
                  <c:v>22.022899723629401</c:v>
                </c:pt>
                <c:pt idx="10991">
                  <c:v>34.507762637963801</c:v>
                </c:pt>
                <c:pt idx="10992">
                  <c:v>40.080617888337798</c:v>
                </c:pt>
                <c:pt idx="10993">
                  <c:v>51.7582984017752</c:v>
                </c:pt>
                <c:pt idx="10994">
                  <c:v>37.038497110416898</c:v>
                </c:pt>
                <c:pt idx="10995">
                  <c:v>10.3284137883964</c:v>
                </c:pt>
                <c:pt idx="10996">
                  <c:v>10.387437053067501</c:v>
                </c:pt>
                <c:pt idx="10997">
                  <c:v>20.273145696964399</c:v>
                </c:pt>
                <c:pt idx="10998">
                  <c:v>32.228306039911999</c:v>
                </c:pt>
                <c:pt idx="10999">
                  <c:v>16.3537509839922</c:v>
                </c:pt>
                <c:pt idx="11000">
                  <c:v>17.069703217703299</c:v>
                </c:pt>
                <c:pt idx="11001">
                  <c:v>34.0072759841823</c:v>
                </c:pt>
                <c:pt idx="11002">
                  <c:v>36.5249766528881</c:v>
                </c:pt>
                <c:pt idx="11003">
                  <c:v>17.452221708957801</c:v>
                </c:pt>
                <c:pt idx="11004">
                  <c:v>44.396789818284397</c:v>
                </c:pt>
                <c:pt idx="11005">
                  <c:v>43.718015024285897</c:v>
                </c:pt>
                <c:pt idx="11006">
                  <c:v>34.067878716862197</c:v>
                </c:pt>
                <c:pt idx="11007">
                  <c:v>27.2149590161325</c:v>
                </c:pt>
                <c:pt idx="11008">
                  <c:v>13.5855643666197</c:v>
                </c:pt>
                <c:pt idx="11009">
                  <c:v>39.610125259892101</c:v>
                </c:pt>
                <c:pt idx="11010">
                  <c:v>34.600899824672801</c:v>
                </c:pt>
                <c:pt idx="11011">
                  <c:v>14.8327923391406</c:v>
                </c:pt>
                <c:pt idx="11012">
                  <c:v>37.409012132524502</c:v>
                </c:pt>
                <c:pt idx="11013">
                  <c:v>35.963723448976502</c:v>
                </c:pt>
                <c:pt idx="11014">
                  <c:v>21.808391237153099</c:v>
                </c:pt>
                <c:pt idx="11015">
                  <c:v>21.417114905617201</c:v>
                </c:pt>
                <c:pt idx="11016">
                  <c:v>18.207248484379399</c:v>
                </c:pt>
                <c:pt idx="11017">
                  <c:v>20.4486411816182</c:v>
                </c:pt>
                <c:pt idx="11018">
                  <c:v>26.833091460823201</c:v>
                </c:pt>
                <c:pt idx="11019">
                  <c:v>18.791185752416101</c:v>
                </c:pt>
                <c:pt idx="11020">
                  <c:v>20.586342485900701</c:v>
                </c:pt>
                <c:pt idx="11021">
                  <c:v>34.995249724977398</c:v>
                </c:pt>
                <c:pt idx="11022">
                  <c:v>26.0985616333686</c:v>
                </c:pt>
                <c:pt idx="11023">
                  <c:v>8.8139549269287993</c:v>
                </c:pt>
                <c:pt idx="11024">
                  <c:v>27.125602548426301</c:v>
                </c:pt>
                <c:pt idx="11025">
                  <c:v>37.413184476605302</c:v>
                </c:pt>
                <c:pt idx="11026">
                  <c:v>23.049940638687101</c:v>
                </c:pt>
                <c:pt idx="11027">
                  <c:v>12.8308463906592</c:v>
                </c:pt>
                <c:pt idx="11028">
                  <c:v>24.330492007473399</c:v>
                </c:pt>
                <c:pt idx="11029">
                  <c:v>25.005017999433399</c:v>
                </c:pt>
                <c:pt idx="11030">
                  <c:v>22.464917796792101</c:v>
                </c:pt>
                <c:pt idx="11031">
                  <c:v>15.1057852411972</c:v>
                </c:pt>
                <c:pt idx="11032">
                  <c:v>43.187740833864297</c:v>
                </c:pt>
                <c:pt idx="11033">
                  <c:v>28.358928224785299</c:v>
                </c:pt>
                <c:pt idx="11034">
                  <c:v>31.7277860159043</c:v>
                </c:pt>
                <c:pt idx="11035">
                  <c:v>25.999491523612399</c:v>
                </c:pt>
                <c:pt idx="11036">
                  <c:v>12.2530119304378</c:v>
                </c:pt>
                <c:pt idx="11037">
                  <c:v>28.703418744064599</c:v>
                </c:pt>
                <c:pt idx="11038">
                  <c:v>38.748064785467001</c:v>
                </c:pt>
                <c:pt idx="11039">
                  <c:v>25.005018666077898</c:v>
                </c:pt>
                <c:pt idx="11040">
                  <c:v>30.3107294284573</c:v>
                </c:pt>
                <c:pt idx="11041">
                  <c:v>40.169110630772998</c:v>
                </c:pt>
                <c:pt idx="11042">
                  <c:v>32.988835401031103</c:v>
                </c:pt>
                <c:pt idx="11043">
                  <c:v>11.251389028708299</c:v>
                </c:pt>
                <c:pt idx="11044">
                  <c:v>33.853370230385899</c:v>
                </c:pt>
                <c:pt idx="11045">
                  <c:v>41.073162808228098</c:v>
                </c:pt>
                <c:pt idx="11046">
                  <c:v>32.3005341340615</c:v>
                </c:pt>
                <c:pt idx="11047">
                  <c:v>45.927955374340499</c:v>
                </c:pt>
                <c:pt idx="11048">
                  <c:v>38.267045411740902</c:v>
                </c:pt>
                <c:pt idx="11049">
                  <c:v>23.477559571198</c:v>
                </c:pt>
                <c:pt idx="11050">
                  <c:v>23.8494726337474</c:v>
                </c:pt>
                <c:pt idx="11051">
                  <c:v>15.989761114561199</c:v>
                </c:pt>
                <c:pt idx="11052">
                  <c:v>42.225703419790001</c:v>
                </c:pt>
                <c:pt idx="11053">
                  <c:v>25.4795055196793</c:v>
                </c:pt>
                <c:pt idx="11054">
                  <c:v>37.695023003366998</c:v>
                </c:pt>
                <c:pt idx="11055">
                  <c:v>25.115515650248401</c:v>
                </c:pt>
                <c:pt idx="11056">
                  <c:v>13.6505672009142</c:v>
                </c:pt>
                <c:pt idx="11057">
                  <c:v>18.024206646606402</c:v>
                </c:pt>
                <c:pt idx="11058">
                  <c:v>29.342190464244599</c:v>
                </c:pt>
                <c:pt idx="11059">
                  <c:v>14.923789973159399</c:v>
                </c:pt>
                <c:pt idx="11060">
                  <c:v>18.259250218463901</c:v>
                </c:pt>
                <c:pt idx="11061">
                  <c:v>36.958196973155502</c:v>
                </c:pt>
                <c:pt idx="11062">
                  <c:v>32.930333450186097</c:v>
                </c:pt>
                <c:pt idx="11063">
                  <c:v>11.1863905282249</c:v>
                </c:pt>
                <c:pt idx="11064">
                  <c:v>31.305269259712201</c:v>
                </c:pt>
                <c:pt idx="11065">
                  <c:v>44.3809969293089</c:v>
                </c:pt>
                <c:pt idx="11066">
                  <c:v>41.712182295572198</c:v>
                </c:pt>
                <c:pt idx="11067">
                  <c:v>16.373251000788301</c:v>
                </c:pt>
                <c:pt idx="11068">
                  <c:v>35.198923766777803</c:v>
                </c:pt>
                <c:pt idx="11069">
                  <c:v>42.730041950135202</c:v>
                </c:pt>
                <c:pt idx="11070">
                  <c:v>23.342452392979101</c:v>
                </c:pt>
                <c:pt idx="11071">
                  <c:v>11.7193760989258</c:v>
                </c:pt>
                <c:pt idx="11072">
                  <c:v>48.803964116190002</c:v>
                </c:pt>
                <c:pt idx="11073">
                  <c:v>34.1502725519167</c:v>
                </c:pt>
                <c:pt idx="11074">
                  <c:v>22.399914962497601</c:v>
                </c:pt>
                <c:pt idx="11075">
                  <c:v>11.4723829970493</c:v>
                </c:pt>
                <c:pt idx="11076">
                  <c:v>12.649527152898701</c:v>
                </c:pt>
                <c:pt idx="11077">
                  <c:v>23.074570334819299</c:v>
                </c:pt>
                <c:pt idx="11078">
                  <c:v>33.0018365012412</c:v>
                </c:pt>
                <c:pt idx="11079">
                  <c:v>17.9072098790521</c:v>
                </c:pt>
                <c:pt idx="11080">
                  <c:v>36.563977953451399</c:v>
                </c:pt>
                <c:pt idx="11081">
                  <c:v>54.182732936786898</c:v>
                </c:pt>
                <c:pt idx="11082">
                  <c:v>42.6027179919693</c:v>
                </c:pt>
                <c:pt idx="11083">
                  <c:v>26.980965481023699</c:v>
                </c:pt>
                <c:pt idx="11084">
                  <c:v>34.704903959530697</c:v>
                </c:pt>
                <c:pt idx="11085">
                  <c:v>33.890279883272399</c:v>
                </c:pt>
                <c:pt idx="11086">
                  <c:v>32.943333883707197</c:v>
                </c:pt>
                <c:pt idx="11087">
                  <c:v>14.702796004818399</c:v>
                </c:pt>
                <c:pt idx="11088">
                  <c:v>19.032780679792999</c:v>
                </c:pt>
                <c:pt idx="11089">
                  <c:v>18.836684902747798</c:v>
                </c:pt>
                <c:pt idx="11090">
                  <c:v>15.1131253056851</c:v>
                </c:pt>
                <c:pt idx="11091">
                  <c:v>13.2273351770096</c:v>
                </c:pt>
                <c:pt idx="11092">
                  <c:v>43.3437480361845</c:v>
                </c:pt>
                <c:pt idx="11093">
                  <c:v>19.863656677201799</c:v>
                </c:pt>
                <c:pt idx="11094">
                  <c:v>19.214788082466502</c:v>
                </c:pt>
                <c:pt idx="11095">
                  <c:v>9.8799260683305494</c:v>
                </c:pt>
                <c:pt idx="11096">
                  <c:v>10.374436619546399</c:v>
                </c:pt>
                <c:pt idx="11097">
                  <c:v>19.0706784378565</c:v>
                </c:pt>
                <c:pt idx="11098">
                  <c:v>33.599859776657297</c:v>
                </c:pt>
                <c:pt idx="11099">
                  <c:v>22.229593161758501</c:v>
                </c:pt>
                <c:pt idx="11100">
                  <c:v>20.677346853926402</c:v>
                </c:pt>
                <c:pt idx="11101">
                  <c:v>35.144745409451303</c:v>
                </c:pt>
                <c:pt idx="11102">
                  <c:v>28.2631478151024</c:v>
                </c:pt>
                <c:pt idx="11103">
                  <c:v>11.3618860128788</c:v>
                </c:pt>
                <c:pt idx="11104">
                  <c:v>29.166683945020601</c:v>
                </c:pt>
                <c:pt idx="11105">
                  <c:v>34.826254023707499</c:v>
                </c:pt>
                <c:pt idx="11106">
                  <c:v>26.272809515210199</c:v>
                </c:pt>
                <c:pt idx="11107">
                  <c:v>10.658294410719</c:v>
                </c:pt>
                <c:pt idx="11108">
                  <c:v>16.4196775415137</c:v>
                </c:pt>
                <c:pt idx="11109">
                  <c:v>21.5991101736549</c:v>
                </c:pt>
                <c:pt idx="11110">
                  <c:v>18.116244783042699</c:v>
                </c:pt>
                <c:pt idx="11111">
                  <c:v>15.3397787763059</c:v>
                </c:pt>
                <c:pt idx="11112">
                  <c:v>45.469331583977201</c:v>
                </c:pt>
                <c:pt idx="11113">
                  <c:v>26.8574689300854</c:v>
                </c:pt>
                <c:pt idx="11114">
                  <c:v>22.958936937350401</c:v>
                </c:pt>
                <c:pt idx="11115">
                  <c:v>31.7193382335211</c:v>
                </c:pt>
                <c:pt idx="11116">
                  <c:v>13.351555229861701</c:v>
                </c:pt>
                <c:pt idx="11117">
                  <c:v>18.752186385468299</c:v>
                </c:pt>
                <c:pt idx="11118">
                  <c:v>35.367930735930202</c:v>
                </c:pt>
                <c:pt idx="11119">
                  <c:v>20.2211474298933</c:v>
                </c:pt>
                <c:pt idx="11120">
                  <c:v>20.917855540756101</c:v>
                </c:pt>
                <c:pt idx="11121">
                  <c:v>34.878252957423101</c:v>
                </c:pt>
                <c:pt idx="11122">
                  <c:v>36.407972084509097</c:v>
                </c:pt>
                <c:pt idx="11123">
                  <c:v>15.9767615477934</c:v>
                </c:pt>
                <c:pt idx="11124">
                  <c:v>28.6531634874917</c:v>
                </c:pt>
                <c:pt idx="11125">
                  <c:v>45.329971303156299</c:v>
                </c:pt>
                <c:pt idx="11126">
                  <c:v>36.700483172112101</c:v>
                </c:pt>
                <c:pt idx="11127">
                  <c:v>32.518816922894601</c:v>
                </c:pt>
                <c:pt idx="11128">
                  <c:v>54.010671075844797</c:v>
                </c:pt>
                <c:pt idx="11129">
                  <c:v>20.273146363608799</c:v>
                </c:pt>
                <c:pt idx="11130">
                  <c:v>17.2517099536879</c:v>
                </c:pt>
                <c:pt idx="11131">
                  <c:v>37.829173279751799</c:v>
                </c:pt>
                <c:pt idx="11132">
                  <c:v>44.195281765329199</c:v>
                </c:pt>
                <c:pt idx="11133">
                  <c:v>22.2685918620618</c:v>
                </c:pt>
                <c:pt idx="11134">
                  <c:v>24.5580009274709</c:v>
                </c:pt>
                <c:pt idx="11135">
                  <c:v>17.517220209441099</c:v>
                </c:pt>
                <c:pt idx="11136">
                  <c:v>12.194509312903801</c:v>
                </c:pt>
                <c:pt idx="11137">
                  <c:v>16.971234405328001</c:v>
                </c:pt>
                <c:pt idx="11138">
                  <c:v>31.207765341614898</c:v>
                </c:pt>
                <c:pt idx="11139">
                  <c:v>15.9702617644095</c:v>
                </c:pt>
                <c:pt idx="11140">
                  <c:v>20.228828564003098</c:v>
                </c:pt>
                <c:pt idx="11141">
                  <c:v>49.632855235711098</c:v>
                </c:pt>
                <c:pt idx="11142">
                  <c:v>42.349208204929603</c:v>
                </c:pt>
                <c:pt idx="11143">
                  <c:v>25.960492823309099</c:v>
                </c:pt>
                <c:pt idx="11144">
                  <c:v>43.967772178642903</c:v>
                </c:pt>
                <c:pt idx="11145">
                  <c:v>44.309499312086203</c:v>
                </c:pt>
                <c:pt idx="11146">
                  <c:v>31.545778613230802</c:v>
                </c:pt>
                <c:pt idx="11147">
                  <c:v>16.061259398428401</c:v>
                </c:pt>
                <c:pt idx="11148">
                  <c:v>17.6352254093166</c:v>
                </c:pt>
                <c:pt idx="11149">
                  <c:v>19.174675638643201</c:v>
                </c:pt>
                <c:pt idx="11150">
                  <c:v>13.091544559372499</c:v>
                </c:pt>
                <c:pt idx="11151">
                  <c:v>10.3869118388514</c:v>
                </c:pt>
                <c:pt idx="11152">
                  <c:v>43.265744768368798</c:v>
                </c:pt>
                <c:pt idx="11153">
                  <c:v>24.686527280334101</c:v>
                </c:pt>
                <c:pt idx="11154">
                  <c:v>29.368191331286901</c:v>
                </c:pt>
                <c:pt idx="11155">
                  <c:v>15.7297684459169</c:v>
                </c:pt>
                <c:pt idx="11156">
                  <c:v>9.5489037574439593</c:v>
                </c:pt>
                <c:pt idx="11157">
                  <c:v>17.6212174102277</c:v>
                </c:pt>
                <c:pt idx="11158">
                  <c:v>37.669022136324799</c:v>
                </c:pt>
                <c:pt idx="11159">
                  <c:v>20.994626319086802</c:v>
                </c:pt>
                <c:pt idx="11160">
                  <c:v>17.992739997903101</c:v>
                </c:pt>
                <c:pt idx="11161">
                  <c:v>38.895144421153503</c:v>
                </c:pt>
                <c:pt idx="11162">
                  <c:v>34.7634065770646</c:v>
                </c:pt>
                <c:pt idx="11163">
                  <c:v>34.923751441110298</c:v>
                </c:pt>
                <c:pt idx="11164">
                  <c:v>28.146143246723401</c:v>
                </c:pt>
                <c:pt idx="11165">
                  <c:v>33.279296245320403</c:v>
                </c:pt>
                <c:pt idx="11166">
                  <c:v>26.657584274910199</c:v>
                </c:pt>
                <c:pt idx="11167">
                  <c:v>10.594906240424599</c:v>
                </c:pt>
                <c:pt idx="11168">
                  <c:v>14.7621109338592</c:v>
                </c:pt>
                <c:pt idx="11169">
                  <c:v>19.974154328016699</c:v>
                </c:pt>
                <c:pt idx="11170">
                  <c:v>19.539800920561301</c:v>
                </c:pt>
                <c:pt idx="11171">
                  <c:v>18.1022047138575</c:v>
                </c:pt>
                <c:pt idx="11172">
                  <c:v>45.826846172563698</c:v>
                </c:pt>
                <c:pt idx="11173">
                  <c:v>49.353363216915099</c:v>
                </c:pt>
                <c:pt idx="11174">
                  <c:v>18.9352767616957</c:v>
                </c:pt>
                <c:pt idx="11175">
                  <c:v>10.510409056434099</c:v>
                </c:pt>
                <c:pt idx="11176">
                  <c:v>36.947493409080202</c:v>
                </c:pt>
                <c:pt idx="11177">
                  <c:v>45.004980134028699</c:v>
                </c:pt>
                <c:pt idx="11178">
                  <c:v>47.152899058673903</c:v>
                </c:pt>
                <c:pt idx="11179">
                  <c:v>21.033625019390101</c:v>
                </c:pt>
                <c:pt idx="11180">
                  <c:v>16.562682976935001</c:v>
                </c:pt>
                <c:pt idx="11181">
                  <c:v>38.433657134319901</c:v>
                </c:pt>
                <c:pt idx="11182">
                  <c:v>36.1804631645116</c:v>
                </c:pt>
                <c:pt idx="11183">
                  <c:v>21.8851019758348</c:v>
                </c:pt>
                <c:pt idx="11184">
                  <c:v>46.242863378684099</c:v>
                </c:pt>
                <c:pt idx="11185">
                  <c:v>50.0813436224215</c:v>
                </c:pt>
                <c:pt idx="11186">
                  <c:v>41.744683379374997</c:v>
                </c:pt>
                <c:pt idx="11187">
                  <c:v>15.944262630874</c:v>
                </c:pt>
                <c:pt idx="11188">
                  <c:v>26.696585575473598</c:v>
                </c:pt>
                <c:pt idx="11189">
                  <c:v>23.256565602856998</c:v>
                </c:pt>
                <c:pt idx="11190">
                  <c:v>37.285506680696102</c:v>
                </c:pt>
                <c:pt idx="11191">
                  <c:v>23.113569701766998</c:v>
                </c:pt>
                <c:pt idx="11192">
                  <c:v>52.879626692618103</c:v>
                </c:pt>
                <c:pt idx="11193">
                  <c:v>47.975400473153499</c:v>
                </c:pt>
                <c:pt idx="11194">
                  <c:v>22.100902991445</c:v>
                </c:pt>
                <c:pt idx="11195">
                  <c:v>13.7993201146583</c:v>
                </c:pt>
                <c:pt idx="11196">
                  <c:v>15.3276337921615</c:v>
                </c:pt>
                <c:pt idx="11197">
                  <c:v>20.9296278186035</c:v>
                </c:pt>
                <c:pt idx="11198">
                  <c:v>36.557477736690899</c:v>
                </c:pt>
                <c:pt idx="11199">
                  <c:v>17.140230773242401</c:v>
                </c:pt>
                <c:pt idx="11200">
                  <c:v>15.1781274732908</c:v>
                </c:pt>
                <c:pt idx="11201">
                  <c:v>52.512278607461603</c:v>
                </c:pt>
                <c:pt idx="11202">
                  <c:v>40.672140946993402</c:v>
                </c:pt>
                <c:pt idx="11203">
                  <c:v>10.9458972097323</c:v>
                </c:pt>
                <c:pt idx="11204">
                  <c:v>25.006518550705199</c:v>
                </c:pt>
                <c:pt idx="11205">
                  <c:v>38.180163582414998</c:v>
                </c:pt>
                <c:pt idx="11206">
                  <c:v>42.219203203029402</c:v>
                </c:pt>
                <c:pt idx="11207">
                  <c:v>27.884440704539401</c:v>
                </c:pt>
                <c:pt idx="11208">
                  <c:v>18.434757404376899</c:v>
                </c:pt>
                <c:pt idx="11209">
                  <c:v>19.746659909647398</c:v>
                </c:pt>
                <c:pt idx="11210">
                  <c:v>12.825034338811699</c:v>
                </c:pt>
                <c:pt idx="11211">
                  <c:v>11.2318896785566</c:v>
                </c:pt>
                <c:pt idx="11212">
                  <c:v>40.347128108898602</c:v>
                </c:pt>
                <c:pt idx="11213">
                  <c:v>26.038490890560201</c:v>
                </c:pt>
                <c:pt idx="11214">
                  <c:v>18.772770675992799</c:v>
                </c:pt>
                <c:pt idx="11215">
                  <c:v>9.9709230357049492</c:v>
                </c:pt>
                <c:pt idx="11216">
                  <c:v>11.017962745664301</c:v>
                </c:pt>
                <c:pt idx="11217">
                  <c:v>18.0632053469098</c:v>
                </c:pt>
                <c:pt idx="11218">
                  <c:v>35.946453361064698</c:v>
                </c:pt>
                <c:pt idx="11219">
                  <c:v>19.7401601262635</c:v>
                </c:pt>
                <c:pt idx="11220">
                  <c:v>17.427217139600799</c:v>
                </c:pt>
                <c:pt idx="11221">
                  <c:v>39.727122694091001</c:v>
                </c:pt>
                <c:pt idx="11222">
                  <c:v>26.644583174700202</c:v>
                </c:pt>
                <c:pt idx="11223">
                  <c:v>9.8214273512311294</c:v>
                </c:pt>
                <c:pt idx="11224">
                  <c:v>24.096482204026501</c:v>
                </c:pt>
                <c:pt idx="11225">
                  <c:v>48.904875496849201</c:v>
                </c:pt>
                <c:pt idx="11226">
                  <c:v>21.307871213145301</c:v>
                </c:pt>
                <c:pt idx="11227">
                  <c:v>10.5905961679436</c:v>
                </c:pt>
                <c:pt idx="11228">
                  <c:v>14.059744125654101</c:v>
                </c:pt>
                <c:pt idx="11229">
                  <c:v>22.424587996564</c:v>
                </c:pt>
                <c:pt idx="11230">
                  <c:v>17.498720190655899</c:v>
                </c:pt>
                <c:pt idx="11231">
                  <c:v>18.882183386434999</c:v>
                </c:pt>
                <c:pt idx="11232">
                  <c:v>51.553573806507799</c:v>
                </c:pt>
                <c:pt idx="11233">
                  <c:v>31.355347697445701</c:v>
                </c:pt>
                <c:pt idx="11234">
                  <c:v>21.379374264200401</c:v>
                </c:pt>
                <c:pt idx="11235">
                  <c:v>10.204917237458201</c:v>
                </c:pt>
                <c:pt idx="11236">
                  <c:v>15.288631824909199</c:v>
                </c:pt>
                <c:pt idx="11237">
                  <c:v>26.1619874414985</c:v>
                </c:pt>
                <c:pt idx="11238">
                  <c:v>30.694244884086</c:v>
                </c:pt>
                <c:pt idx="11239">
                  <c:v>16.165256599214999</c:v>
                </c:pt>
                <c:pt idx="11240">
                  <c:v>16.2896718729247</c:v>
                </c:pt>
                <c:pt idx="11241">
                  <c:v>39.395631074934997</c:v>
                </c:pt>
                <c:pt idx="11242">
                  <c:v>45.794345088760799</c:v>
                </c:pt>
                <c:pt idx="11243">
                  <c:v>25.9929917402286</c:v>
                </c:pt>
                <c:pt idx="11244">
                  <c:v>26.6445838413891</c:v>
                </c:pt>
                <c:pt idx="11245">
                  <c:v>38.3556590670688</c:v>
                </c:pt>
                <c:pt idx="11246">
                  <c:v>23.4529567445975</c:v>
                </c:pt>
                <c:pt idx="11247">
                  <c:v>11.114892911002199</c:v>
                </c:pt>
                <c:pt idx="11248">
                  <c:v>15.555142712158901</c:v>
                </c:pt>
                <c:pt idx="11249">
                  <c:v>19.519166157922498</c:v>
                </c:pt>
                <c:pt idx="11250">
                  <c:v>14.001580906051201</c:v>
                </c:pt>
                <c:pt idx="11251">
                  <c:v>12.733348973256501</c:v>
                </c:pt>
                <c:pt idx="11252">
                  <c:v>41.985193399582499</c:v>
                </c:pt>
                <c:pt idx="11253">
                  <c:v>23.627055922316199</c:v>
                </c:pt>
                <c:pt idx="11254">
                  <c:v>29.8752115720552</c:v>
                </c:pt>
                <c:pt idx="11255">
                  <c:v>14.982288690258899</c:v>
                </c:pt>
                <c:pt idx="11256">
                  <c:v>20.300331615058202</c:v>
                </c:pt>
                <c:pt idx="11257">
                  <c:v>19.649162492244599</c:v>
                </c:pt>
                <c:pt idx="11258">
                  <c:v>43.733763041884799</c:v>
                </c:pt>
                <c:pt idx="11259">
                  <c:v>43.672515873954303</c:v>
                </c:pt>
                <c:pt idx="11260">
                  <c:v>35.289927468114598</c:v>
                </c:pt>
                <c:pt idx="11261">
                  <c:v>40.7735944853411</c:v>
                </c:pt>
                <c:pt idx="11262">
                  <c:v>36.661481871548801</c:v>
                </c:pt>
                <c:pt idx="11263">
                  <c:v>25.1090158668645</c:v>
                </c:pt>
                <c:pt idx="11264">
                  <c:v>28.042139111865499</c:v>
                </c:pt>
                <c:pt idx="11265">
                  <c:v>41.358578323113001</c:v>
                </c:pt>
                <c:pt idx="11266">
                  <c:v>33.118841069620103</c:v>
                </c:pt>
                <c:pt idx="11267">
                  <c:v>14.319306118591401</c:v>
                </c:pt>
                <c:pt idx="11268">
                  <c:v>21.990398639826601</c:v>
                </c:pt>
                <c:pt idx="11269">
                  <c:v>22.060597460488601</c:v>
                </c:pt>
                <c:pt idx="11270">
                  <c:v>16.0946647034189</c:v>
                </c:pt>
                <c:pt idx="11271">
                  <c:v>10.9328969763201</c:v>
                </c:pt>
                <c:pt idx="11272">
                  <c:v>42.622219308939798</c:v>
                </c:pt>
                <c:pt idx="11273">
                  <c:v>21.092123736489601</c:v>
                </c:pt>
                <c:pt idx="11274">
                  <c:v>20.495338784563899</c:v>
                </c:pt>
                <c:pt idx="11275">
                  <c:v>10.198417454074299</c:v>
                </c:pt>
                <c:pt idx="11276">
                  <c:v>15.4446383605405</c:v>
                </c:pt>
                <c:pt idx="11277">
                  <c:v>34.514262421347702</c:v>
                </c:pt>
                <c:pt idx="11278">
                  <c:v>33.300848472293701</c:v>
                </c:pt>
                <c:pt idx="11279">
                  <c:v>18.726187251932799</c:v>
                </c:pt>
                <c:pt idx="11280">
                  <c:v>21.0738620763873</c:v>
                </c:pt>
                <c:pt idx="11281">
                  <c:v>38.277661666462102</c:v>
                </c:pt>
                <c:pt idx="11282">
                  <c:v>27.099601681384001</c:v>
                </c:pt>
                <c:pt idx="11283">
                  <c:v>21.352117071778299</c:v>
                </c:pt>
                <c:pt idx="11284">
                  <c:v>42.739223210629902</c:v>
                </c:pt>
                <c:pt idx="11285">
                  <c:v>40.253608481408001</c:v>
                </c:pt>
                <c:pt idx="11286">
                  <c:v>27.366111901944802</c:v>
                </c:pt>
                <c:pt idx="11287">
                  <c:v>10.685904541087901</c:v>
                </c:pt>
                <c:pt idx="11288">
                  <c:v>38.176041710404199</c:v>
                </c:pt>
                <c:pt idx="11289">
                  <c:v>20.253646346812701</c:v>
                </c:pt>
                <c:pt idx="11290">
                  <c:v>19.4292972356318</c:v>
                </c:pt>
                <c:pt idx="11291">
                  <c:v>17.087259274072501</c:v>
                </c:pt>
                <c:pt idx="11292">
                  <c:v>40.375654372950301</c:v>
                </c:pt>
                <c:pt idx="11293">
                  <c:v>24.238039560268199</c:v>
                </c:pt>
                <c:pt idx="11294">
                  <c:v>17.791231278259001</c:v>
                </c:pt>
                <c:pt idx="11295">
                  <c:v>10.2569155045292</c:v>
                </c:pt>
                <c:pt idx="11296">
                  <c:v>16.7316899460874</c:v>
                </c:pt>
                <c:pt idx="11297">
                  <c:v>15.1512837248843</c:v>
                </c:pt>
                <c:pt idx="11298">
                  <c:v>34.964913963330901</c:v>
                </c:pt>
                <c:pt idx="11299">
                  <c:v>14.8067932056051</c:v>
                </c:pt>
                <c:pt idx="11300">
                  <c:v>12.1100058283276</c:v>
                </c:pt>
                <c:pt idx="11301">
                  <c:v>40.0326138464225</c:v>
                </c:pt>
                <c:pt idx="11302">
                  <c:v>38.026536724911303</c:v>
                </c:pt>
                <c:pt idx="11303">
                  <c:v>16.386250567556001</c:v>
                </c:pt>
                <c:pt idx="11304">
                  <c:v>29.673703519099998</c:v>
                </c:pt>
                <c:pt idx="11305">
                  <c:v>51.0043188627333</c:v>
                </c:pt>
                <c:pt idx="11306">
                  <c:v>43.623258690266397</c:v>
                </c:pt>
                <c:pt idx="11307">
                  <c:v>10.4714096894864</c:v>
                </c:pt>
                <c:pt idx="11308">
                  <c:v>15.093624655403501</c:v>
                </c:pt>
                <c:pt idx="11309">
                  <c:v>36.516209036473498</c:v>
                </c:pt>
                <c:pt idx="11310">
                  <c:v>17.141205602069402</c:v>
                </c:pt>
                <c:pt idx="11311">
                  <c:v>10.490909039638</c:v>
                </c:pt>
                <c:pt idx="11312">
                  <c:v>40.6656413969217</c:v>
                </c:pt>
                <c:pt idx="11313">
                  <c:v>39.428129991854398</c:v>
                </c:pt>
                <c:pt idx="11314">
                  <c:v>28.458155651297101</c:v>
                </c:pt>
                <c:pt idx="11315">
                  <c:v>15.931263064106201</c:v>
                </c:pt>
                <c:pt idx="11316">
                  <c:v>22.523419747637099</c:v>
                </c:pt>
                <c:pt idx="11317">
                  <c:v>31.582841449170601</c:v>
                </c:pt>
                <c:pt idx="11318">
                  <c:v>33.6778630444729</c:v>
                </c:pt>
                <c:pt idx="11319">
                  <c:v>15.807766513168</c:v>
                </c:pt>
                <c:pt idx="11320">
                  <c:v>11.2649723159434</c:v>
                </c:pt>
                <c:pt idx="11321">
                  <c:v>40.799592952232203</c:v>
                </c:pt>
                <c:pt idx="11322">
                  <c:v>39.294086993487603</c:v>
                </c:pt>
                <c:pt idx="11323">
                  <c:v>19.720660776111799</c:v>
                </c:pt>
                <c:pt idx="11324">
                  <c:v>37.402511249075097</c:v>
                </c:pt>
                <c:pt idx="11325">
                  <c:v>43.8870100589114</c:v>
                </c:pt>
                <c:pt idx="11326">
                  <c:v>43.109738232737598</c:v>
                </c:pt>
                <c:pt idx="11327">
                  <c:v>27.0849626818103</c:v>
                </c:pt>
                <c:pt idx="11328">
                  <c:v>21.418376231452701</c:v>
                </c:pt>
                <c:pt idx="11329">
                  <c:v>24.862022098343498</c:v>
                </c:pt>
                <c:pt idx="11330">
                  <c:v>15.9061570839848</c:v>
                </c:pt>
                <c:pt idx="11331">
                  <c:v>13.0778394925358</c:v>
                </c:pt>
                <c:pt idx="11332">
                  <c:v>40.698142480724499</c:v>
                </c:pt>
                <c:pt idx="11333">
                  <c:v>22.7365795989239</c:v>
                </c:pt>
                <c:pt idx="11334">
                  <c:v>18.6882671914166</c:v>
                </c:pt>
                <c:pt idx="11335">
                  <c:v>10.7054032245952</c:v>
                </c:pt>
                <c:pt idx="11336">
                  <c:v>21.8278925541237</c:v>
                </c:pt>
                <c:pt idx="11337">
                  <c:v>26.909467197156498</c:v>
                </c:pt>
                <c:pt idx="11338">
                  <c:v>41.127159453677201</c:v>
                </c:pt>
                <c:pt idx="11339">
                  <c:v>36.327713985051901</c:v>
                </c:pt>
                <c:pt idx="11340">
                  <c:v>15.1456263894879</c:v>
                </c:pt>
                <c:pt idx="11341">
                  <c:v>42.9055367681446</c:v>
                </c:pt>
                <c:pt idx="11342">
                  <c:v>29.790708754167898</c:v>
                </c:pt>
                <c:pt idx="11343">
                  <c:v>10.575406890272999</c:v>
                </c:pt>
                <c:pt idx="11344">
                  <c:v>29.641202435297199</c:v>
                </c:pt>
                <c:pt idx="11345">
                  <c:v>38.609152618973702</c:v>
                </c:pt>
                <c:pt idx="11346">
                  <c:v>26.722586442515901</c:v>
                </c:pt>
                <c:pt idx="11347">
                  <c:v>10.0034226192688</c:v>
                </c:pt>
                <c:pt idx="11348">
                  <c:v>15.7171041525728</c:v>
                </c:pt>
                <c:pt idx="11349">
                  <c:v>17.967453471449598</c:v>
                </c:pt>
                <c:pt idx="11350">
                  <c:v>41.257164455577303</c:v>
                </c:pt>
                <c:pt idx="11351">
                  <c:v>14.702796004818399</c:v>
                </c:pt>
                <c:pt idx="11352">
                  <c:v>37.201003196119899</c:v>
                </c:pt>
                <c:pt idx="11353">
                  <c:v>28.865914661950601</c:v>
                </c:pt>
                <c:pt idx="11354">
                  <c:v>20.644845103434701</c:v>
                </c:pt>
                <c:pt idx="11355">
                  <c:v>10.5559075401213</c:v>
                </c:pt>
                <c:pt idx="11356">
                  <c:v>10.1989294336335</c:v>
                </c:pt>
                <c:pt idx="11357">
                  <c:v>17.055732922607401</c:v>
                </c:pt>
                <c:pt idx="11358">
                  <c:v>38.182542593853597</c:v>
                </c:pt>
                <c:pt idx="11359">
                  <c:v>18.349197149089601</c:v>
                </c:pt>
                <c:pt idx="11360">
                  <c:v>10.738451424893499</c:v>
                </c:pt>
                <c:pt idx="11361">
                  <c:v>40.286107398327403</c:v>
                </c:pt>
                <c:pt idx="11362">
                  <c:v>34.028877416298897</c:v>
                </c:pt>
                <c:pt idx="11363">
                  <c:v>43.029033319082899</c:v>
                </c:pt>
                <c:pt idx="11364">
                  <c:v>42.849727562248397</c:v>
                </c:pt>
                <c:pt idx="11365">
                  <c:v>42.996534402163398</c:v>
                </c:pt>
                <c:pt idx="11366">
                  <c:v>25.2795296547155</c:v>
                </c:pt>
                <c:pt idx="11367">
                  <c:v>42.7755404338224</c:v>
                </c:pt>
                <c:pt idx="11368">
                  <c:v>18.382755003603499</c:v>
                </c:pt>
                <c:pt idx="11369">
                  <c:v>17.4912204092611</c:v>
                </c:pt>
                <c:pt idx="11370">
                  <c:v>15.2041290070219</c:v>
                </c:pt>
                <c:pt idx="11371">
                  <c:v>10.4779094728703</c:v>
                </c:pt>
                <c:pt idx="11372">
                  <c:v>40.009114837282702</c:v>
                </c:pt>
                <c:pt idx="11373">
                  <c:v>24.998518882694</c:v>
                </c:pt>
                <c:pt idx="11374">
                  <c:v>26.202566434915301</c:v>
                </c:pt>
                <c:pt idx="11375">
                  <c:v>16.5682451689493</c:v>
                </c:pt>
                <c:pt idx="11376">
                  <c:v>11.2389714489012</c:v>
                </c:pt>
                <c:pt idx="11377">
                  <c:v>33.617286981215798</c:v>
                </c:pt>
                <c:pt idx="11378">
                  <c:v>39.716603082990801</c:v>
                </c:pt>
                <c:pt idx="11379">
                  <c:v>31.257850280042899</c:v>
                </c:pt>
                <c:pt idx="11380">
                  <c:v>13.332054579579999</c:v>
                </c:pt>
                <c:pt idx="11381">
                  <c:v>41.131084571388101</c:v>
                </c:pt>
                <c:pt idx="11382">
                  <c:v>55.401726796249498</c:v>
                </c:pt>
                <c:pt idx="11383">
                  <c:v>39.1811368899779</c:v>
                </c:pt>
                <c:pt idx="11384">
                  <c:v>21.866893854687</c:v>
                </c:pt>
                <c:pt idx="11385">
                  <c:v>47.305918118102099</c:v>
                </c:pt>
                <c:pt idx="11386">
                  <c:v>45.1248187622896</c:v>
                </c:pt>
                <c:pt idx="11387">
                  <c:v>16.535746252029899</c:v>
                </c:pt>
                <c:pt idx="11388">
                  <c:v>19.812812024571599</c:v>
                </c:pt>
                <c:pt idx="11389">
                  <c:v>17.4782208424933</c:v>
                </c:pt>
                <c:pt idx="11390">
                  <c:v>15.093624655403501</c:v>
                </c:pt>
                <c:pt idx="11391">
                  <c:v>10.9913956934195</c:v>
                </c:pt>
                <c:pt idx="11392">
                  <c:v>40.808646832343001</c:v>
                </c:pt>
                <c:pt idx="11393">
                  <c:v>22.171095111303501</c:v>
                </c:pt>
                <c:pt idx="11394">
                  <c:v>27.359611685184301</c:v>
                </c:pt>
                <c:pt idx="11395">
                  <c:v>13.9943149494637</c:v>
                </c:pt>
                <c:pt idx="11396">
                  <c:v>12.123006261848801</c:v>
                </c:pt>
                <c:pt idx="11397">
                  <c:v>19.181175422027</c:v>
                </c:pt>
                <c:pt idx="11398">
                  <c:v>38.663561300890798</c:v>
                </c:pt>
                <c:pt idx="11399">
                  <c:v>19.590664441789698</c:v>
                </c:pt>
                <c:pt idx="11400">
                  <c:v>16.6601868950323</c:v>
                </c:pt>
                <c:pt idx="11401">
                  <c:v>43.107031386333901</c:v>
                </c:pt>
                <c:pt idx="11402">
                  <c:v>33.898871747709798</c:v>
                </c:pt>
                <c:pt idx="11403">
                  <c:v>13.123338642867401</c:v>
                </c:pt>
                <c:pt idx="11404">
                  <c:v>24.1549848215605</c:v>
                </c:pt>
                <c:pt idx="11405">
                  <c:v>42.7365410668747</c:v>
                </c:pt>
                <c:pt idx="11406">
                  <c:v>27.652123439476199</c:v>
                </c:pt>
                <c:pt idx="11407">
                  <c:v>10.1009200366715</c:v>
                </c:pt>
                <c:pt idx="11408">
                  <c:v>17.199708219603401</c:v>
                </c:pt>
                <c:pt idx="11409">
                  <c:v>17.6927150274505</c:v>
                </c:pt>
                <c:pt idx="11410">
                  <c:v>20.4693385842106</c:v>
                </c:pt>
                <c:pt idx="11411">
                  <c:v>17.016733555659702</c:v>
                </c:pt>
                <c:pt idx="11412">
                  <c:v>39.138080457856297</c:v>
                </c:pt>
                <c:pt idx="11413">
                  <c:v>17.894209645639801</c:v>
                </c:pt>
                <c:pt idx="11414">
                  <c:v>21.366373830679301</c:v>
                </c:pt>
                <c:pt idx="11415">
                  <c:v>10.7769015084624</c:v>
                </c:pt>
                <c:pt idx="11416">
                  <c:v>9.7504118103991697</c:v>
                </c:pt>
                <c:pt idx="11417">
                  <c:v>15.404777276789201</c:v>
                </c:pt>
                <c:pt idx="11418">
                  <c:v>56.142756173775801</c:v>
                </c:pt>
                <c:pt idx="11419">
                  <c:v>28.599422209922398</c:v>
                </c:pt>
                <c:pt idx="11420">
                  <c:v>13.748070452322599</c:v>
                </c:pt>
                <c:pt idx="11421">
                  <c:v>39.922117528896401</c:v>
                </c:pt>
                <c:pt idx="11422">
                  <c:v>40.093618321858898</c:v>
                </c:pt>
                <c:pt idx="11423">
                  <c:v>16.997234205508001</c:v>
                </c:pt>
                <c:pt idx="11424">
                  <c:v>24.577500911063701</c:v>
                </c:pt>
                <c:pt idx="11425">
                  <c:v>42.398550997623701</c:v>
                </c:pt>
                <c:pt idx="11426">
                  <c:v>32.2803071073076</c:v>
                </c:pt>
                <c:pt idx="11427">
                  <c:v>32.7723098081551</c:v>
                </c:pt>
                <c:pt idx="11428">
                  <c:v>16.523681009682701</c:v>
                </c:pt>
                <c:pt idx="11429">
                  <c:v>28.326429307865901</c:v>
                </c:pt>
                <c:pt idx="11430">
                  <c:v>28.419154350733699</c:v>
                </c:pt>
                <c:pt idx="11431">
                  <c:v>10.822399992149499</c:v>
                </c:pt>
                <c:pt idx="11432">
                  <c:v>40.360129209108599</c:v>
                </c:pt>
                <c:pt idx="11433">
                  <c:v>24.972519749158401</c:v>
                </c:pt>
                <c:pt idx="11434">
                  <c:v>44.936310476166597</c:v>
                </c:pt>
                <c:pt idx="11435">
                  <c:v>35.580234229393902</c:v>
                </c:pt>
                <c:pt idx="11436">
                  <c:v>21.580882317155599</c:v>
                </c:pt>
                <c:pt idx="11437">
                  <c:v>17.575718259896099</c:v>
                </c:pt>
                <c:pt idx="11438">
                  <c:v>33.970374798764901</c:v>
                </c:pt>
                <c:pt idx="11439">
                  <c:v>15.144783941500499</c:v>
                </c:pt>
                <c:pt idx="11440">
                  <c:v>13.0460430420486</c:v>
                </c:pt>
                <c:pt idx="11441">
                  <c:v>39.376131724783299</c:v>
                </c:pt>
                <c:pt idx="11442">
                  <c:v>45.144319412571299</c:v>
                </c:pt>
                <c:pt idx="11443">
                  <c:v>22.730079815540002</c:v>
                </c:pt>
                <c:pt idx="11444">
                  <c:v>18.883275027611202</c:v>
                </c:pt>
                <c:pt idx="11445">
                  <c:v>38.531154551722601</c:v>
                </c:pt>
                <c:pt idx="11446">
                  <c:v>35.926952710782999</c:v>
                </c:pt>
                <c:pt idx="11447">
                  <c:v>19.220174122330398</c:v>
                </c:pt>
                <c:pt idx="11448">
                  <c:v>43.889769577516098</c:v>
                </c:pt>
                <c:pt idx="11449">
                  <c:v>23.0485712012837</c:v>
                </c:pt>
                <c:pt idx="11450">
                  <c:v>17.102204301506099</c:v>
                </c:pt>
                <c:pt idx="11451">
                  <c:v>10.230915704349201</c:v>
                </c:pt>
                <c:pt idx="11452">
                  <c:v>39.2355843759536</c:v>
                </c:pt>
                <c:pt idx="11453">
                  <c:v>23.360562803643599</c:v>
                </c:pt>
                <c:pt idx="11454">
                  <c:v>20.014320077526801</c:v>
                </c:pt>
                <c:pt idx="11455">
                  <c:v>9.6914310169089806</c:v>
                </c:pt>
                <c:pt idx="11456">
                  <c:v>10.4524398873621</c:v>
                </c:pt>
                <c:pt idx="11457">
                  <c:v>17.1077311896785</c:v>
                </c:pt>
                <c:pt idx="11458">
                  <c:v>37.0449966604886</c:v>
                </c:pt>
                <c:pt idx="11459">
                  <c:v>18.817185552596101</c:v>
                </c:pt>
                <c:pt idx="11460">
                  <c:v>11.791493206993399</c:v>
                </c:pt>
                <c:pt idx="11461">
                  <c:v>39.987115362735302</c:v>
                </c:pt>
                <c:pt idx="11462">
                  <c:v>40.2171231069985</c:v>
                </c:pt>
                <c:pt idx="11463">
                  <c:v>10.737902141514599</c:v>
                </c:pt>
                <c:pt idx="11464">
                  <c:v>25.565541192246901</c:v>
                </c:pt>
                <c:pt idx="11465">
                  <c:v>45.810958606786102</c:v>
                </c:pt>
                <c:pt idx="11466">
                  <c:v>27.431114736239401</c:v>
                </c:pt>
                <c:pt idx="11467">
                  <c:v>30.419372890366098</c:v>
                </c:pt>
                <c:pt idx="11468">
                  <c:v>16.783691680171799</c:v>
                </c:pt>
                <c:pt idx="11469">
                  <c:v>20.000325084080501</c:v>
                </c:pt>
                <c:pt idx="11470">
                  <c:v>22.7722907298247</c:v>
                </c:pt>
                <c:pt idx="11471">
                  <c:v>17.783712661469298</c:v>
                </c:pt>
                <c:pt idx="11472">
                  <c:v>38.332048246035498</c:v>
                </c:pt>
                <c:pt idx="11473">
                  <c:v>29.463898733134801</c:v>
                </c:pt>
                <c:pt idx="11474">
                  <c:v>21.275370129342502</c:v>
                </c:pt>
                <c:pt idx="11475">
                  <c:v>9.4704370485679501</c:v>
                </c:pt>
                <c:pt idx="11476">
                  <c:v>13.3645556633828</c:v>
                </c:pt>
                <c:pt idx="11477">
                  <c:v>15.2617807090549</c:v>
                </c:pt>
                <c:pt idx="11478">
                  <c:v>32.832829532088702</c:v>
                </c:pt>
                <c:pt idx="11479">
                  <c:v>11.6998767487742</c:v>
                </c:pt>
                <c:pt idx="11480">
                  <c:v>14.112085257669699</c:v>
                </c:pt>
                <c:pt idx="11481">
                  <c:v>38.680650902840902</c:v>
                </c:pt>
                <c:pt idx="11482">
                  <c:v>44.097777180542998</c:v>
                </c:pt>
                <c:pt idx="11483">
                  <c:v>31.017356961550298</c:v>
                </c:pt>
                <c:pt idx="11484">
                  <c:v>22.802931068408</c:v>
                </c:pt>
                <c:pt idx="11485">
                  <c:v>51.342309598628702</c:v>
                </c:pt>
                <c:pt idx="11486">
                  <c:v>51.657577941365702</c:v>
                </c:pt>
                <c:pt idx="11487">
                  <c:v>12.2393621028589</c:v>
                </c:pt>
                <c:pt idx="11488">
                  <c:v>17.6482258428377</c:v>
                </c:pt>
                <c:pt idx="11489">
                  <c:v>37.588679961259103</c:v>
                </c:pt>
                <c:pt idx="11490">
                  <c:v>15.867155116732601</c:v>
                </c:pt>
                <c:pt idx="11491">
                  <c:v>10.6079064738369</c:v>
                </c:pt>
                <c:pt idx="11492">
                  <c:v>40.5291355115721</c:v>
                </c:pt>
                <c:pt idx="11493">
                  <c:v>20.052151728623301</c:v>
                </c:pt>
                <c:pt idx="11494">
                  <c:v>48.199440624013299</c:v>
                </c:pt>
                <c:pt idx="11495">
                  <c:v>51.147314763823303</c:v>
                </c:pt>
                <c:pt idx="11496">
                  <c:v>42.225703419790001</c:v>
                </c:pt>
                <c:pt idx="11497">
                  <c:v>23.230565802676999</c:v>
                </c:pt>
                <c:pt idx="11498">
                  <c:v>41.751184262824502</c:v>
                </c:pt>
                <c:pt idx="11499">
                  <c:v>15.1837833084482</c:v>
                </c:pt>
                <c:pt idx="11500">
                  <c:v>14.645106365480199</c:v>
                </c:pt>
                <c:pt idx="11501">
                  <c:v>40.851591885947698</c:v>
                </c:pt>
                <c:pt idx="11502">
                  <c:v>39.788106134045798</c:v>
                </c:pt>
                <c:pt idx="11503">
                  <c:v>11.946870517295199</c:v>
                </c:pt>
                <c:pt idx="11504">
                  <c:v>20.0338207278085</c:v>
                </c:pt>
                <c:pt idx="11505">
                  <c:v>37.686177378661803</c:v>
                </c:pt>
                <c:pt idx="11506">
                  <c:v>33.931372831512597</c:v>
                </c:pt>
                <c:pt idx="11507">
                  <c:v>16.7827400205509</c:v>
                </c:pt>
                <c:pt idx="11508">
                  <c:v>17.745729760934999</c:v>
                </c:pt>
                <c:pt idx="11509">
                  <c:v>16.321252733717198</c:v>
                </c:pt>
                <c:pt idx="11510">
                  <c:v>15.678647497298501</c:v>
                </c:pt>
                <c:pt idx="11511">
                  <c:v>11.1668911780733</c:v>
                </c:pt>
                <c:pt idx="11512">
                  <c:v>38.624560000327399</c:v>
                </c:pt>
                <c:pt idx="11513">
                  <c:v>22.671581098440502</c:v>
                </c:pt>
                <c:pt idx="11514">
                  <c:v>21.9284205866477</c:v>
                </c:pt>
                <c:pt idx="11515">
                  <c:v>2.4804960992198399</c:v>
                </c:pt>
                <c:pt idx="11516">
                  <c:v>11.1266553310662</c:v>
                </c:pt>
                <c:pt idx="11517">
                  <c:v>100</c:v>
                </c:pt>
                <c:pt idx="11518">
                  <c:v>10.392004400880101</c:v>
                </c:pt>
                <c:pt idx="11519">
                  <c:v>67.493498699739902</c:v>
                </c:pt>
                <c:pt idx="11520">
                  <c:v>17.758024271520899</c:v>
                </c:pt>
                <c:pt idx="11521">
                  <c:v>0</c:v>
                </c:pt>
                <c:pt idx="11522">
                  <c:v>38.438793091951702</c:v>
                </c:pt>
                <c:pt idx="11523">
                  <c:v>2.4804960992198399</c:v>
                </c:pt>
                <c:pt idx="11524">
                  <c:v>19.071295592451801</c:v>
                </c:pt>
                <c:pt idx="11525">
                  <c:v>100</c:v>
                </c:pt>
                <c:pt idx="11526">
                  <c:v>45.0961672334466</c:v>
                </c:pt>
                <c:pt idx="11527">
                  <c:v>100</c:v>
                </c:pt>
                <c:pt idx="11528">
                  <c:v>50.966878709075097</c:v>
                </c:pt>
                <c:pt idx="11529">
                  <c:v>0</c:v>
                </c:pt>
                <c:pt idx="11530">
                  <c:v>47.456154564246098</c:v>
                </c:pt>
                <c:pt idx="11531">
                  <c:v>34.986997399479797</c:v>
                </c:pt>
                <c:pt idx="11532">
                  <c:v>44.868620390744802</c:v>
                </c:pt>
                <c:pt idx="11533">
                  <c:v>100</c:v>
                </c:pt>
                <c:pt idx="11534">
                  <c:v>47.014063479362498</c:v>
                </c:pt>
                <c:pt idx="11535">
                  <c:v>100</c:v>
                </c:pt>
                <c:pt idx="11536">
                  <c:v>59.587658198306301</c:v>
                </c:pt>
                <c:pt idx="11537">
                  <c:v>67.493498699739902</c:v>
                </c:pt>
                <c:pt idx="11538">
                  <c:v>44.296501967060003</c:v>
                </c:pt>
                <c:pt idx="11539">
                  <c:v>0</c:v>
                </c:pt>
                <c:pt idx="11540">
                  <c:v>18.590196706007799</c:v>
                </c:pt>
                <c:pt idx="11541">
                  <c:v>0</c:v>
                </c:pt>
                <c:pt idx="11542">
                  <c:v>14.9494452223778</c:v>
                </c:pt>
                <c:pt idx="11543">
                  <c:v>100</c:v>
                </c:pt>
                <c:pt idx="11544">
                  <c:v>18.031080882843199</c:v>
                </c:pt>
                <c:pt idx="11545">
                  <c:v>100</c:v>
                </c:pt>
                <c:pt idx="11546">
                  <c:v>21.047703540708099</c:v>
                </c:pt>
                <c:pt idx="11547">
                  <c:v>2.4771620990864802</c:v>
                </c:pt>
                <c:pt idx="11548">
                  <c:v>16.1716976728679</c:v>
                </c:pt>
                <c:pt idx="11549">
                  <c:v>0</c:v>
                </c:pt>
                <c:pt idx="11550">
                  <c:v>41.2798799759952</c:v>
                </c:pt>
                <c:pt idx="11551">
                  <c:v>34.986997399479797</c:v>
                </c:pt>
                <c:pt idx="11552">
                  <c:v>23.784768286990701</c:v>
                </c:pt>
                <c:pt idx="11553">
                  <c:v>100</c:v>
                </c:pt>
                <c:pt idx="11554">
                  <c:v>47.2981638283525</c:v>
                </c:pt>
                <c:pt idx="11555">
                  <c:v>2.5</c:v>
                </c:pt>
                <c:pt idx="11556">
                  <c:v>14.3879513333333</c:v>
                </c:pt>
                <c:pt idx="11557">
                  <c:v>11.417432</c:v>
                </c:pt>
                <c:pt idx="11558">
                  <c:v>19.5359846666666</c:v>
                </c:pt>
                <c:pt idx="11559">
                  <c:v>49.078673333333299</c:v>
                </c:pt>
                <c:pt idx="11560">
                  <c:v>17.065968666666599</c:v>
                </c:pt>
                <c:pt idx="11561">
                  <c:v>14.0824486666666</c:v>
                </c:pt>
                <c:pt idx="11562">
                  <c:v>39.634113333333303</c:v>
                </c:pt>
                <c:pt idx="11563">
                  <c:v>45.555650666666601</c:v>
                </c:pt>
                <c:pt idx="11564">
                  <c:v>17.891473999999899</c:v>
                </c:pt>
                <c:pt idx="11565">
                  <c:v>24.697017333333299</c:v>
                </c:pt>
                <c:pt idx="11566">
                  <c:v>56.384720666666603</c:v>
                </c:pt>
                <c:pt idx="11567">
                  <c:v>36.078589999999899</c:v>
                </c:pt>
                <c:pt idx="11568">
                  <c:v>10.0264233333333</c:v>
                </c:pt>
                <c:pt idx="11569">
                  <c:v>16.272963333333301</c:v>
                </c:pt>
                <c:pt idx="11570">
                  <c:v>15.83746</c:v>
                </c:pt>
                <c:pt idx="11571">
                  <c:v>26.231027333333301</c:v>
                </c:pt>
                <c:pt idx="11572">
                  <c:v>20.263988666666599</c:v>
                </c:pt>
                <c:pt idx="11573">
                  <c:v>38.282104666666598</c:v>
                </c:pt>
                <c:pt idx="11574">
                  <c:v>21.602997333333299</c:v>
                </c:pt>
                <c:pt idx="11575">
                  <c:v>27.137681956970301</c:v>
                </c:pt>
                <c:pt idx="11576">
                  <c:v>22.696234376562298</c:v>
                </c:pt>
                <c:pt idx="11577">
                  <c:v>34.685403309248997</c:v>
                </c:pt>
                <c:pt idx="11578">
                  <c:v>14.845791905908399</c:v>
                </c:pt>
                <c:pt idx="11579">
                  <c:v>30.063719858178199</c:v>
                </c:pt>
                <c:pt idx="11580">
                  <c:v>16.490247768342702</c:v>
                </c:pt>
                <c:pt idx="11581">
                  <c:v>29.777708320646799</c:v>
                </c:pt>
                <c:pt idx="11582">
                  <c:v>35.742729480635496</c:v>
                </c:pt>
                <c:pt idx="11583">
                  <c:v>53.789663039296798</c:v>
                </c:pt>
                <c:pt idx="11584">
                  <c:v>34.039774901101701</c:v>
                </c:pt>
                <c:pt idx="11585">
                  <c:v>34.1263813343962</c:v>
                </c:pt>
                <c:pt idx="11586">
                  <c:v>41.846065410126698</c:v>
                </c:pt>
                <c:pt idx="11587">
                  <c:v>34.386391338196397</c:v>
                </c:pt>
                <c:pt idx="11588">
                  <c:v>16.080758748580099</c:v>
                </c:pt>
                <c:pt idx="11589">
                  <c:v>22.139904292008399</c:v>
                </c:pt>
                <c:pt idx="11590">
                  <c:v>20.214647646509398</c:v>
                </c:pt>
                <c:pt idx="11591">
                  <c:v>16.062162952927199</c:v>
                </c:pt>
                <c:pt idx="11592">
                  <c:v>11.888371800195801</c:v>
                </c:pt>
                <c:pt idx="11593">
                  <c:v>50.4420294068739</c:v>
                </c:pt>
                <c:pt idx="11594">
                  <c:v>26.7469719459149</c:v>
                </c:pt>
                <c:pt idx="11595">
                  <c:v>20.989358591811101</c:v>
                </c:pt>
                <c:pt idx="11596">
                  <c:v>9.5419346657907003</c:v>
                </c:pt>
                <c:pt idx="11597">
                  <c:v>10.0819255319434</c:v>
                </c:pt>
                <c:pt idx="11598">
                  <c:v>16.295252933537199</c:v>
                </c:pt>
                <c:pt idx="11599">
                  <c:v>36.219464465074999</c:v>
                </c:pt>
                <c:pt idx="11600">
                  <c:v>18.7586868354967</c:v>
                </c:pt>
                <c:pt idx="11601">
                  <c:v>33.2163443210286</c:v>
                </c:pt>
                <c:pt idx="11602">
                  <c:v>41.839565626742797</c:v>
                </c:pt>
                <c:pt idx="11603">
                  <c:v>55.050713091112499</c:v>
                </c:pt>
                <c:pt idx="11604">
                  <c:v>11.5243812641204</c:v>
                </c:pt>
                <c:pt idx="11605">
                  <c:v>16.374175357500899</c:v>
                </c:pt>
                <c:pt idx="11606">
                  <c:v>41.488575324079697</c:v>
                </c:pt>
                <c:pt idx="11607">
                  <c:v>30.349730729020699</c:v>
                </c:pt>
                <c:pt idx="11608">
                  <c:v>10.965396559883899</c:v>
                </c:pt>
                <c:pt idx="11609">
                  <c:v>15.477139444343299</c:v>
                </c:pt>
                <c:pt idx="11610">
                  <c:v>17.015496424636201</c:v>
                </c:pt>
                <c:pt idx="11611">
                  <c:v>22.4300411853411</c:v>
                </c:pt>
                <c:pt idx="11612">
                  <c:v>34.1502725519167</c:v>
                </c:pt>
                <c:pt idx="11613">
                  <c:v>39.086078057082901</c:v>
                </c:pt>
                <c:pt idx="11614">
                  <c:v>25.999492190256898</c:v>
                </c:pt>
                <c:pt idx="11615">
                  <c:v>53.9196680411969</c:v>
                </c:pt>
                <c:pt idx="11616">
                  <c:v>9.7434292839800598</c:v>
                </c:pt>
                <c:pt idx="11617">
                  <c:v>9.8024142111725592</c:v>
                </c:pt>
                <c:pt idx="11618">
                  <c:v>36.145718717014198</c:v>
                </c:pt>
                <c:pt idx="11619">
                  <c:v>36.823987957251703</c:v>
                </c:pt>
                <c:pt idx="11620">
                  <c:v>15.086285891045501</c:v>
                </c:pt>
                <c:pt idx="11621">
                  <c:v>16.062162952927199</c:v>
                </c:pt>
                <c:pt idx="11622">
                  <c:v>45.329971303156299</c:v>
                </c:pt>
                <c:pt idx="11623">
                  <c:v>54.134176527673198</c:v>
                </c:pt>
                <c:pt idx="11624">
                  <c:v>34.553261788295401</c:v>
                </c:pt>
                <c:pt idx="11625">
                  <c:v>32.6963243134281</c:v>
                </c:pt>
                <c:pt idx="11626">
                  <c:v>49.658854369246697</c:v>
                </c:pt>
                <c:pt idx="11627">
                  <c:v>31.955294935901801</c:v>
                </c:pt>
                <c:pt idx="11628">
                  <c:v>16.587745185745401</c:v>
                </c:pt>
                <c:pt idx="11629">
                  <c:v>33.983375232286001</c:v>
                </c:pt>
                <c:pt idx="11630">
                  <c:v>24.439534178457599</c:v>
                </c:pt>
                <c:pt idx="11631">
                  <c:v>18.662266324374301</c:v>
                </c:pt>
                <c:pt idx="11632">
                  <c:v>37.120692224397096</c:v>
                </c:pt>
                <c:pt idx="11633">
                  <c:v>46.483372732202703</c:v>
                </c:pt>
                <c:pt idx="11634">
                  <c:v>19.545165291458002</c:v>
                </c:pt>
                <c:pt idx="11635">
                  <c:v>27.353111468423698</c:v>
                </c:pt>
                <c:pt idx="11636">
                  <c:v>18.505193950236201</c:v>
                </c:pt>
                <c:pt idx="11637">
                  <c:v>14.0145813395724</c:v>
                </c:pt>
                <c:pt idx="11638">
                  <c:v>23.4905591379657</c:v>
                </c:pt>
                <c:pt idx="11639">
                  <c:v>49.837505914697203</c:v>
                </c:pt>
                <c:pt idx="11640">
                  <c:v>11.797374166176899</c:v>
                </c:pt>
                <c:pt idx="11641">
                  <c:v>23.348952609739602</c:v>
                </c:pt>
                <c:pt idx="11642">
                  <c:v>53.974738535213703</c:v>
                </c:pt>
              </c:numCache>
            </c:numRef>
          </c:val>
          <c:smooth val="0"/>
        </c:ser>
        <c:dLbls>
          <c:showLegendKey val="0"/>
          <c:showVal val="0"/>
          <c:showCatName val="0"/>
          <c:showSerName val="0"/>
          <c:showPercent val="0"/>
          <c:showBubbleSize val="0"/>
        </c:dLbls>
        <c:marker val="1"/>
        <c:smooth val="0"/>
        <c:axId val="54382592"/>
        <c:axId val="54384128"/>
      </c:lineChart>
      <c:dateAx>
        <c:axId val="54382592"/>
        <c:scaling>
          <c:orientation val="minMax"/>
        </c:scaling>
        <c:delete val="0"/>
        <c:axPos val="b"/>
        <c:numFmt formatCode="General" sourceLinked="0"/>
        <c:majorTickMark val="out"/>
        <c:minorTickMark val="none"/>
        <c:tickLblPos val="nextTo"/>
        <c:crossAx val="54384128"/>
        <c:crosses val="autoZero"/>
        <c:auto val="0"/>
        <c:lblOffset val="100"/>
        <c:baseTimeUnit val="days"/>
      </c:dateAx>
      <c:valAx>
        <c:axId val="54384128"/>
        <c:scaling>
          <c:orientation val="minMax"/>
        </c:scaling>
        <c:delete val="0"/>
        <c:axPos val="l"/>
        <c:majorGridlines/>
        <c:numFmt formatCode="General" sourceLinked="1"/>
        <c:majorTickMark val="out"/>
        <c:minorTickMark val="none"/>
        <c:tickLblPos val="nextTo"/>
        <c:crossAx val="54382592"/>
        <c:crosses val="autoZero"/>
        <c:crossBetween val="between"/>
      </c:valAx>
    </c:plotArea>
    <c:legend>
      <c:legendPos val="r"/>
      <c:layout>
        <c:manualLayout>
          <c:xMode val="edge"/>
          <c:yMode val="edge"/>
          <c:x val="0.55390228240472317"/>
          <c:y val="0.10768482999454126"/>
          <c:w val="0.27982693374729584"/>
          <c:h val="3.434551450299482E-2"/>
        </c:manualLayout>
      </c:layout>
      <c:overlay val="0"/>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title>
    <c:autoTitleDeleted val="0"/>
    <c:plotArea>
      <c:layout>
        <c:manualLayout>
          <c:layoutTarget val="inner"/>
          <c:xMode val="edge"/>
          <c:yMode val="edge"/>
          <c:x val="5.3388879762200629E-2"/>
          <c:y val="6.0642086214341515E-2"/>
          <c:w val="0.93483151909647599"/>
          <c:h val="0.81326219169102931"/>
        </c:manualLayout>
      </c:layout>
      <c:lineChart>
        <c:grouping val="standard"/>
        <c:varyColors val="0"/>
        <c:ser>
          <c:idx val="0"/>
          <c:order val="0"/>
          <c:tx>
            <c:strRef>
              <c:f>DataCollector01!$P$1</c:f>
              <c:strCache>
                <c:ptCount val="1"/>
                <c:pt idx="0">
                  <c:v>PhysicalDisk(2 F:)\Avg. Disk sec/Write</c:v>
                </c:pt>
              </c:strCache>
            </c:strRef>
          </c:tx>
          <c:spPr>
            <a:ln w="3175"/>
          </c:spPr>
          <c:marker>
            <c:symbol val="none"/>
          </c:marker>
          <c:val>
            <c:numRef>
              <c:f>DataCollector01!$P$8:$P$11650</c:f>
              <c:numCache>
                <c:formatCode>General</c:formatCode>
                <c:ptCount val="11643"/>
                <c:pt idx="0">
                  <c:v>0</c:v>
                </c:pt>
                <c:pt idx="1">
                  <c:v>0</c:v>
                </c:pt>
                <c:pt idx="2" formatCode="0.00E+00">
                  <c:v>8.0282058037158197E-5</c:v>
                </c:pt>
                <c:pt idx="3">
                  <c:v>0.127538027395492</c:v>
                </c:pt>
                <c:pt idx="4">
                  <c:v>0</c:v>
                </c:pt>
                <c:pt idx="5">
                  <c:v>0</c:v>
                </c:pt>
                <c:pt idx="6">
                  <c:v>0</c:v>
                </c:pt>
                <c:pt idx="7">
                  <c:v>0.13252728018946899</c:v>
                </c:pt>
                <c:pt idx="8">
                  <c:v>0</c:v>
                </c:pt>
                <c:pt idx="9">
                  <c:v>0</c:v>
                </c:pt>
                <c:pt idx="10">
                  <c:v>0</c:v>
                </c:pt>
                <c:pt idx="11">
                  <c:v>0.17000612010441701</c:v>
                </c:pt>
                <c:pt idx="12">
                  <c:v>0</c:v>
                </c:pt>
                <c:pt idx="13">
                  <c:v>0</c:v>
                </c:pt>
                <c:pt idx="14">
                  <c:v>0</c:v>
                </c:pt>
                <c:pt idx="15">
                  <c:v>5.0903053867353103E-2</c:v>
                </c:pt>
                <c:pt idx="16">
                  <c:v>0.13316660575021799</c:v>
                </c:pt>
                <c:pt idx="17">
                  <c:v>0</c:v>
                </c:pt>
                <c:pt idx="18">
                  <c:v>0</c:v>
                </c:pt>
                <c:pt idx="19">
                  <c:v>1.00012711112725E-4</c:v>
                </c:pt>
                <c:pt idx="20">
                  <c:v>0.148400263832867</c:v>
                </c:pt>
                <c:pt idx="21">
                  <c:v>0</c:v>
                </c:pt>
                <c:pt idx="22">
                  <c:v>0</c:v>
                </c:pt>
                <c:pt idx="23">
                  <c:v>0</c:v>
                </c:pt>
                <c:pt idx="24">
                  <c:v>0.120621480119692</c:v>
                </c:pt>
                <c:pt idx="25">
                  <c:v>0.179086122890184</c:v>
                </c:pt>
                <c:pt idx="26">
                  <c:v>0</c:v>
                </c:pt>
                <c:pt idx="27">
                  <c:v>0</c:v>
                </c:pt>
                <c:pt idx="28">
                  <c:v>0</c:v>
                </c:pt>
                <c:pt idx="29">
                  <c:v>0.12118922915272499</c:v>
                </c:pt>
                <c:pt idx="30">
                  <c:v>0</c:v>
                </c:pt>
                <c:pt idx="31">
                  <c:v>0</c:v>
                </c:pt>
                <c:pt idx="32">
                  <c:v>0</c:v>
                </c:pt>
                <c:pt idx="33">
                  <c:v>0.168674970665222</c:v>
                </c:pt>
                <c:pt idx="34">
                  <c:v>0</c:v>
                </c:pt>
                <c:pt idx="35">
                  <c:v>0</c:v>
                </c:pt>
                <c:pt idx="36">
                  <c:v>0</c:v>
                </c:pt>
                <c:pt idx="37">
                  <c:v>8.7232545115729698E-2</c:v>
                </c:pt>
                <c:pt idx="38">
                  <c:v>0.41542036364521601</c:v>
                </c:pt>
                <c:pt idx="39">
                  <c:v>0</c:v>
                </c:pt>
                <c:pt idx="40" formatCode="0.00E+00">
                  <c:v>9.99777904733702E-5</c:v>
                </c:pt>
                <c:pt idx="41">
                  <c:v>1.16669856085061E-4</c:v>
                </c:pt>
                <c:pt idx="42">
                  <c:v>0.16784967937522699</c:v>
                </c:pt>
                <c:pt idx="43" formatCode="0.00E+00">
                  <c:v>9.99428698340152E-5</c:v>
                </c:pt>
                <c:pt idx="44">
                  <c:v>0</c:v>
                </c:pt>
                <c:pt idx="45">
                  <c:v>1.00012711112725E-4</c:v>
                </c:pt>
                <c:pt idx="46">
                  <c:v>5.9529891592322803E-2</c:v>
                </c:pt>
                <c:pt idx="47">
                  <c:v>0.14730346939452099</c:v>
                </c:pt>
                <c:pt idx="48">
                  <c:v>0.14620475672929301</c:v>
                </c:pt>
                <c:pt idx="49">
                  <c:v>1.00012711112725E-4</c:v>
                </c:pt>
                <c:pt idx="50">
                  <c:v>1.00012711112725E-4</c:v>
                </c:pt>
                <c:pt idx="51" formatCode="0.00E+00">
                  <c:v>5.00063555563626E-5</c:v>
                </c:pt>
                <c:pt idx="52">
                  <c:v>0.11910528988749899</c:v>
                </c:pt>
                <c:pt idx="53">
                  <c:v>0.20729219117650599</c:v>
                </c:pt>
                <c:pt idx="54">
                  <c:v>0</c:v>
                </c:pt>
                <c:pt idx="55">
                  <c:v>0</c:v>
                </c:pt>
                <c:pt idx="56">
                  <c:v>0</c:v>
                </c:pt>
                <c:pt idx="57">
                  <c:v>0.13325834183427801</c:v>
                </c:pt>
                <c:pt idx="58">
                  <c:v>0</c:v>
                </c:pt>
                <c:pt idx="59">
                  <c:v>0</c:v>
                </c:pt>
                <c:pt idx="60">
                  <c:v>0</c:v>
                </c:pt>
                <c:pt idx="61">
                  <c:v>0.13764631569121399</c:v>
                </c:pt>
                <c:pt idx="62">
                  <c:v>0</c:v>
                </c:pt>
                <c:pt idx="63">
                  <c:v>0</c:v>
                </c:pt>
                <c:pt idx="64">
                  <c:v>0</c:v>
                </c:pt>
                <c:pt idx="65">
                  <c:v>0.112672474591492</c:v>
                </c:pt>
                <c:pt idx="66">
                  <c:v>0.165880651538653</c:v>
                </c:pt>
                <c:pt idx="67">
                  <c:v>0</c:v>
                </c:pt>
                <c:pt idx="68">
                  <c:v>0</c:v>
                </c:pt>
                <c:pt idx="69">
                  <c:v>0</c:v>
                </c:pt>
                <c:pt idx="70">
                  <c:v>0.135189557723152</c:v>
                </c:pt>
                <c:pt idx="71">
                  <c:v>0</c:v>
                </c:pt>
                <c:pt idx="72">
                  <c:v>0</c:v>
                </c:pt>
                <c:pt idx="73">
                  <c:v>0</c:v>
                </c:pt>
                <c:pt idx="74">
                  <c:v>0.13491649469876399</c:v>
                </c:pt>
                <c:pt idx="75">
                  <c:v>0</c:v>
                </c:pt>
                <c:pt idx="76">
                  <c:v>0</c:v>
                </c:pt>
                <c:pt idx="77">
                  <c:v>0</c:v>
                </c:pt>
                <c:pt idx="78">
                  <c:v>0.115594981923617</c:v>
                </c:pt>
                <c:pt idx="79">
                  <c:v>0.121325633656042</c:v>
                </c:pt>
                <c:pt idx="80">
                  <c:v>0</c:v>
                </c:pt>
                <c:pt idx="81">
                  <c:v>0</c:v>
                </c:pt>
                <c:pt idx="82">
                  <c:v>0</c:v>
                </c:pt>
                <c:pt idx="83">
                  <c:v>0.133457877131681</c:v>
                </c:pt>
                <c:pt idx="84">
                  <c:v>0</c:v>
                </c:pt>
                <c:pt idx="85">
                  <c:v>0</c:v>
                </c:pt>
                <c:pt idx="86">
                  <c:v>0</c:v>
                </c:pt>
                <c:pt idx="87">
                  <c:v>0.12532457074148001</c:v>
                </c:pt>
                <c:pt idx="88">
                  <c:v>0</c:v>
                </c:pt>
                <c:pt idx="89">
                  <c:v>0</c:v>
                </c:pt>
                <c:pt idx="90">
                  <c:v>0</c:v>
                </c:pt>
                <c:pt idx="91">
                  <c:v>0.138025250012454</c:v>
                </c:pt>
                <c:pt idx="92">
                  <c:v>5.5310998992609599E-2</c:v>
                </c:pt>
                <c:pt idx="93">
                  <c:v>0</c:v>
                </c:pt>
                <c:pt idx="94">
                  <c:v>0</c:v>
                </c:pt>
                <c:pt idx="95">
                  <c:v>0</c:v>
                </c:pt>
                <c:pt idx="96">
                  <c:v>0.140973991428825</c:v>
                </c:pt>
                <c:pt idx="97">
                  <c:v>0</c:v>
                </c:pt>
                <c:pt idx="98">
                  <c:v>0</c:v>
                </c:pt>
                <c:pt idx="99">
                  <c:v>0</c:v>
                </c:pt>
                <c:pt idx="100">
                  <c:v>0.108043579351357</c:v>
                </c:pt>
                <c:pt idx="101">
                  <c:v>0</c:v>
                </c:pt>
                <c:pt idx="102">
                  <c:v>0</c:v>
                </c:pt>
                <c:pt idx="103">
                  <c:v>0</c:v>
                </c:pt>
                <c:pt idx="104">
                  <c:v>0.12683664746068599</c:v>
                </c:pt>
                <c:pt idx="105">
                  <c:v>0.148875576344315</c:v>
                </c:pt>
                <c:pt idx="106">
                  <c:v>0</c:v>
                </c:pt>
                <c:pt idx="107">
                  <c:v>0</c:v>
                </c:pt>
                <c:pt idx="108">
                  <c:v>0</c:v>
                </c:pt>
                <c:pt idx="109">
                  <c:v>0.165495006376849</c:v>
                </c:pt>
                <c:pt idx="110">
                  <c:v>0</c:v>
                </c:pt>
                <c:pt idx="111">
                  <c:v>0</c:v>
                </c:pt>
                <c:pt idx="112">
                  <c:v>0</c:v>
                </c:pt>
                <c:pt idx="113">
                  <c:v>0.140388667514703</c:v>
                </c:pt>
                <c:pt idx="114">
                  <c:v>0.20049973515005001</c:v>
                </c:pt>
                <c:pt idx="115">
                  <c:v>0</c:v>
                </c:pt>
                <c:pt idx="116" formatCode="0.00E+00">
                  <c:v>9.0907948051802904E-5</c:v>
                </c:pt>
                <c:pt idx="117" formatCode="0.00E+00">
                  <c:v>5.00063555563626E-5</c:v>
                </c:pt>
                <c:pt idx="118">
                  <c:v>7.3523832638798206E-2</c:v>
                </c:pt>
                <c:pt idx="119">
                  <c:v>0.16837728165753801</c:v>
                </c:pt>
                <c:pt idx="120">
                  <c:v>1.00012711112725E-4</c:v>
                </c:pt>
                <c:pt idx="121">
                  <c:v>0</c:v>
                </c:pt>
                <c:pt idx="122">
                  <c:v>0</c:v>
                </c:pt>
                <c:pt idx="123">
                  <c:v>0.124582551087034</c:v>
                </c:pt>
                <c:pt idx="124">
                  <c:v>0.15967167041469499</c:v>
                </c:pt>
                <c:pt idx="125">
                  <c:v>0</c:v>
                </c:pt>
                <c:pt idx="126">
                  <c:v>0</c:v>
                </c:pt>
                <c:pt idx="127">
                  <c:v>0</c:v>
                </c:pt>
                <c:pt idx="128">
                  <c:v>0.1030915161339</c:v>
                </c:pt>
                <c:pt idx="129">
                  <c:v>0</c:v>
                </c:pt>
                <c:pt idx="130">
                  <c:v>0</c:v>
                </c:pt>
                <c:pt idx="131">
                  <c:v>0</c:v>
                </c:pt>
                <c:pt idx="132">
                  <c:v>7.15843767844863E-2</c:v>
                </c:pt>
                <c:pt idx="133">
                  <c:v>0.18782303129759301</c:v>
                </c:pt>
                <c:pt idx="134">
                  <c:v>0</c:v>
                </c:pt>
                <c:pt idx="135">
                  <c:v>0</c:v>
                </c:pt>
                <c:pt idx="136">
                  <c:v>0</c:v>
                </c:pt>
                <c:pt idx="137">
                  <c:v>0.121902392987878</c:v>
                </c:pt>
                <c:pt idx="138">
                  <c:v>0</c:v>
                </c:pt>
                <c:pt idx="139">
                  <c:v>0</c:v>
                </c:pt>
                <c:pt idx="140">
                  <c:v>0</c:v>
                </c:pt>
                <c:pt idx="141">
                  <c:v>0.15031003392737599</c:v>
                </c:pt>
                <c:pt idx="142">
                  <c:v>0</c:v>
                </c:pt>
                <c:pt idx="143">
                  <c:v>0</c:v>
                </c:pt>
                <c:pt idx="144">
                  <c:v>0</c:v>
                </c:pt>
                <c:pt idx="145">
                  <c:v>0.15989797551714799</c:v>
                </c:pt>
                <c:pt idx="146">
                  <c:v>0.183621436212832</c:v>
                </c:pt>
                <c:pt idx="147">
                  <c:v>0</c:v>
                </c:pt>
                <c:pt idx="148">
                  <c:v>0</c:v>
                </c:pt>
                <c:pt idx="149">
                  <c:v>0</c:v>
                </c:pt>
                <c:pt idx="150">
                  <c:v>0.15351004269714</c:v>
                </c:pt>
                <c:pt idx="151">
                  <c:v>0</c:v>
                </c:pt>
                <c:pt idx="152">
                  <c:v>0</c:v>
                </c:pt>
                <c:pt idx="153">
                  <c:v>1.00012711112725E-4</c:v>
                </c:pt>
                <c:pt idx="154">
                  <c:v>0.183617630071779</c:v>
                </c:pt>
                <c:pt idx="155">
                  <c:v>0</c:v>
                </c:pt>
                <c:pt idx="156">
                  <c:v>0</c:v>
                </c:pt>
                <c:pt idx="157">
                  <c:v>0</c:v>
                </c:pt>
                <c:pt idx="158">
                  <c:v>0.14509575998299001</c:v>
                </c:pt>
                <c:pt idx="159">
                  <c:v>0.19122769414539101</c:v>
                </c:pt>
                <c:pt idx="160">
                  <c:v>0</c:v>
                </c:pt>
                <c:pt idx="161">
                  <c:v>0</c:v>
                </c:pt>
                <c:pt idx="162">
                  <c:v>0</c:v>
                </c:pt>
                <c:pt idx="163">
                  <c:v>0.14187723830482299</c:v>
                </c:pt>
                <c:pt idx="164">
                  <c:v>0</c:v>
                </c:pt>
                <c:pt idx="165">
                  <c:v>0</c:v>
                </c:pt>
                <c:pt idx="166">
                  <c:v>0</c:v>
                </c:pt>
                <c:pt idx="167">
                  <c:v>0.151043614518695</c:v>
                </c:pt>
                <c:pt idx="168">
                  <c:v>1.00012711112725E-4</c:v>
                </c:pt>
                <c:pt idx="169">
                  <c:v>0</c:v>
                </c:pt>
                <c:pt idx="170">
                  <c:v>0</c:v>
                </c:pt>
                <c:pt idx="171">
                  <c:v>0.11075869009464</c:v>
                </c:pt>
                <c:pt idx="172">
                  <c:v>4.0812123705810499E-2</c:v>
                </c:pt>
                <c:pt idx="173">
                  <c:v>0</c:v>
                </c:pt>
                <c:pt idx="174">
                  <c:v>0</c:v>
                </c:pt>
                <c:pt idx="175">
                  <c:v>0</c:v>
                </c:pt>
                <c:pt idx="176">
                  <c:v>0.138612640549026</c:v>
                </c:pt>
                <c:pt idx="177">
                  <c:v>0</c:v>
                </c:pt>
                <c:pt idx="178">
                  <c:v>0</c:v>
                </c:pt>
                <c:pt idx="179">
                  <c:v>0</c:v>
                </c:pt>
                <c:pt idx="180">
                  <c:v>0.158971269487617</c:v>
                </c:pt>
                <c:pt idx="181">
                  <c:v>0</c:v>
                </c:pt>
                <c:pt idx="182">
                  <c:v>0</c:v>
                </c:pt>
                <c:pt idx="183">
                  <c:v>1.00012711112725E-4</c:v>
                </c:pt>
                <c:pt idx="184">
                  <c:v>6.0952652551838099E-2</c:v>
                </c:pt>
                <c:pt idx="185">
                  <c:v>0.15314681856567799</c:v>
                </c:pt>
                <c:pt idx="186">
                  <c:v>0.18428521416744201</c:v>
                </c:pt>
                <c:pt idx="187">
                  <c:v>1.00012711112725E-4</c:v>
                </c:pt>
                <c:pt idx="188" formatCode="0.00E+00">
                  <c:v>8.3332285714152594E-5</c:v>
                </c:pt>
                <c:pt idx="189">
                  <c:v>0</c:v>
                </c:pt>
                <c:pt idx="190">
                  <c:v>0.101631559370149</c:v>
                </c:pt>
                <c:pt idx="191">
                  <c:v>0.17141511143538701</c:v>
                </c:pt>
                <c:pt idx="192" formatCode="0.00E+00">
                  <c:v>9.9998742856983203E-5</c:v>
                </c:pt>
                <c:pt idx="193">
                  <c:v>1.15384507936494E-4</c:v>
                </c:pt>
                <c:pt idx="194" formatCode="0.00E+00">
                  <c:v>7.3078153357909495E-5</c:v>
                </c:pt>
                <c:pt idx="195">
                  <c:v>0.14203417190301901</c:v>
                </c:pt>
                <c:pt idx="196">
                  <c:v>0.17291662081037501</c:v>
                </c:pt>
                <c:pt idx="197">
                  <c:v>0</c:v>
                </c:pt>
                <c:pt idx="198">
                  <c:v>0</c:v>
                </c:pt>
                <c:pt idx="199">
                  <c:v>0</c:v>
                </c:pt>
                <c:pt idx="200">
                  <c:v>0.126825636047525</c:v>
                </c:pt>
                <c:pt idx="201">
                  <c:v>0</c:v>
                </c:pt>
                <c:pt idx="202">
                  <c:v>0</c:v>
                </c:pt>
                <c:pt idx="203">
                  <c:v>0</c:v>
                </c:pt>
                <c:pt idx="204" formatCode="0.00E+00">
                  <c:v>5.99997695237802E-5</c:v>
                </c:pt>
                <c:pt idx="205">
                  <c:v>0.14277108738836</c:v>
                </c:pt>
                <c:pt idx="206">
                  <c:v>0</c:v>
                </c:pt>
                <c:pt idx="207">
                  <c:v>0</c:v>
                </c:pt>
                <c:pt idx="208">
                  <c:v>0</c:v>
                </c:pt>
                <c:pt idx="209">
                  <c:v>0.145601426641845</c:v>
                </c:pt>
                <c:pt idx="210">
                  <c:v>0</c:v>
                </c:pt>
                <c:pt idx="211">
                  <c:v>0</c:v>
                </c:pt>
                <c:pt idx="212">
                  <c:v>0</c:v>
                </c:pt>
                <c:pt idx="213">
                  <c:v>0.16215724100059101</c:v>
                </c:pt>
                <c:pt idx="214">
                  <c:v>0</c:v>
                </c:pt>
                <c:pt idx="215">
                  <c:v>0</c:v>
                </c:pt>
                <c:pt idx="216">
                  <c:v>0</c:v>
                </c:pt>
                <c:pt idx="217">
                  <c:v>0</c:v>
                </c:pt>
                <c:pt idx="218">
                  <c:v>0.14664273291056701</c:v>
                </c:pt>
                <c:pt idx="219">
                  <c:v>0</c:v>
                </c:pt>
                <c:pt idx="220">
                  <c:v>1.00012711112725E-4</c:v>
                </c:pt>
                <c:pt idx="221">
                  <c:v>0</c:v>
                </c:pt>
                <c:pt idx="222">
                  <c:v>0.153537454246578</c:v>
                </c:pt>
                <c:pt idx="223">
                  <c:v>0</c:v>
                </c:pt>
                <c:pt idx="224">
                  <c:v>0</c:v>
                </c:pt>
                <c:pt idx="225">
                  <c:v>0</c:v>
                </c:pt>
                <c:pt idx="226">
                  <c:v>0.14084907037356301</c:v>
                </c:pt>
                <c:pt idx="227">
                  <c:v>0.64029998924444298</c:v>
                </c:pt>
                <c:pt idx="228">
                  <c:v>1.00012711112725E-4</c:v>
                </c:pt>
                <c:pt idx="229">
                  <c:v>0</c:v>
                </c:pt>
                <c:pt idx="230">
                  <c:v>0</c:v>
                </c:pt>
                <c:pt idx="231">
                  <c:v>0.139098082144546</c:v>
                </c:pt>
                <c:pt idx="232">
                  <c:v>0</c:v>
                </c:pt>
                <c:pt idx="233">
                  <c:v>0</c:v>
                </c:pt>
                <c:pt idx="234">
                  <c:v>0</c:v>
                </c:pt>
                <c:pt idx="235">
                  <c:v>0.17206259542233099</c:v>
                </c:pt>
                <c:pt idx="236">
                  <c:v>0</c:v>
                </c:pt>
                <c:pt idx="237">
                  <c:v>0</c:v>
                </c:pt>
                <c:pt idx="238">
                  <c:v>0</c:v>
                </c:pt>
                <c:pt idx="239">
                  <c:v>0.12644085787642101</c:v>
                </c:pt>
                <c:pt idx="240">
                  <c:v>0.312763130654165</c:v>
                </c:pt>
                <c:pt idx="241">
                  <c:v>0</c:v>
                </c:pt>
                <c:pt idx="242">
                  <c:v>0</c:v>
                </c:pt>
                <c:pt idx="243">
                  <c:v>0</c:v>
                </c:pt>
                <c:pt idx="244">
                  <c:v>8.8222223014103193E-2</c:v>
                </c:pt>
                <c:pt idx="245">
                  <c:v>1.00012711112725E-4</c:v>
                </c:pt>
                <c:pt idx="246">
                  <c:v>0</c:v>
                </c:pt>
                <c:pt idx="247">
                  <c:v>1.00012711112725E-4</c:v>
                </c:pt>
                <c:pt idx="248">
                  <c:v>0.15571828579994401</c:v>
                </c:pt>
                <c:pt idx="249">
                  <c:v>0</c:v>
                </c:pt>
                <c:pt idx="250">
                  <c:v>0</c:v>
                </c:pt>
                <c:pt idx="251">
                  <c:v>0</c:v>
                </c:pt>
                <c:pt idx="252">
                  <c:v>0.12772142341426801</c:v>
                </c:pt>
                <c:pt idx="253">
                  <c:v>0.20558557835809099</c:v>
                </c:pt>
                <c:pt idx="254">
                  <c:v>0</c:v>
                </c:pt>
                <c:pt idx="255">
                  <c:v>0</c:v>
                </c:pt>
                <c:pt idx="256">
                  <c:v>0</c:v>
                </c:pt>
                <c:pt idx="257">
                  <c:v>9.4404443635184798E-2</c:v>
                </c:pt>
                <c:pt idx="258">
                  <c:v>0</c:v>
                </c:pt>
                <c:pt idx="259">
                  <c:v>1.00012711112725E-4</c:v>
                </c:pt>
                <c:pt idx="260" formatCode="0.00E+00">
                  <c:v>6.6663500528698399E-5</c:v>
                </c:pt>
                <c:pt idx="261">
                  <c:v>3.19710340762342E-3</c:v>
                </c:pt>
                <c:pt idx="262">
                  <c:v>5.0872235345363899E-2</c:v>
                </c:pt>
                <c:pt idx="263">
                  <c:v>0.16879939321773699</c:v>
                </c:pt>
                <c:pt idx="264">
                  <c:v>0</c:v>
                </c:pt>
                <c:pt idx="265">
                  <c:v>0</c:v>
                </c:pt>
                <c:pt idx="266">
                  <c:v>0</c:v>
                </c:pt>
                <c:pt idx="267">
                  <c:v>6.9165599459518404E-2</c:v>
                </c:pt>
                <c:pt idx="268">
                  <c:v>0.16893302802837701</c:v>
                </c:pt>
                <c:pt idx="269">
                  <c:v>0</c:v>
                </c:pt>
                <c:pt idx="270" formatCode="0.00E+00">
                  <c:v>9.99777904733702E-5</c:v>
                </c:pt>
                <c:pt idx="271" formatCode="0.00E+00">
                  <c:v>5.00063555563626E-5</c:v>
                </c:pt>
                <c:pt idx="272">
                  <c:v>0.17053074402325499</c:v>
                </c:pt>
                <c:pt idx="273">
                  <c:v>0</c:v>
                </c:pt>
                <c:pt idx="274">
                  <c:v>0</c:v>
                </c:pt>
                <c:pt idx="275">
                  <c:v>0</c:v>
                </c:pt>
                <c:pt idx="276">
                  <c:v>0.10968518046948</c:v>
                </c:pt>
                <c:pt idx="277">
                  <c:v>0.117374307593983</c:v>
                </c:pt>
                <c:pt idx="278">
                  <c:v>0</c:v>
                </c:pt>
                <c:pt idx="279">
                  <c:v>1.9995558094673999E-4</c:v>
                </c:pt>
                <c:pt idx="280">
                  <c:v>2.7778204585592102E-4</c:v>
                </c:pt>
                <c:pt idx="281">
                  <c:v>0.142142908611191</c:v>
                </c:pt>
                <c:pt idx="282">
                  <c:v>1.4035033806732199E-4</c:v>
                </c:pt>
                <c:pt idx="283" formatCode="0.00E+00">
                  <c:v>5.5558737213807801E-5</c:v>
                </c:pt>
                <c:pt idx="284" formatCode="0.00E+00">
                  <c:v>4.99888952366851E-5</c:v>
                </c:pt>
                <c:pt idx="285">
                  <c:v>3.59445931144282E-2</c:v>
                </c:pt>
                <c:pt idx="286">
                  <c:v>2.0441326464386199E-2</c:v>
                </c:pt>
                <c:pt idx="287" formatCode="0.00E+00">
                  <c:v>9.99428698340152E-5</c:v>
                </c:pt>
                <c:pt idx="288">
                  <c:v>1.7041437310042501E-4</c:v>
                </c:pt>
                <c:pt idx="289">
                  <c:v>1.43442537080395E-4</c:v>
                </c:pt>
                <c:pt idx="290">
                  <c:v>3.5331842196131502E-2</c:v>
                </c:pt>
                <c:pt idx="291">
                  <c:v>3.6676188089267397E-2</c:v>
                </c:pt>
                <c:pt idx="292">
                  <c:v>0.10067000134182599</c:v>
                </c:pt>
                <c:pt idx="293" formatCode="0.00E+00">
                  <c:v>7.49920730148664E-5</c:v>
                </c:pt>
                <c:pt idx="294">
                  <c:v>0</c:v>
                </c:pt>
                <c:pt idx="295">
                  <c:v>0</c:v>
                </c:pt>
                <c:pt idx="296">
                  <c:v>1.9774013878110602E-2</c:v>
                </c:pt>
                <c:pt idx="297">
                  <c:v>6.7385258909960402E-2</c:v>
                </c:pt>
                <c:pt idx="298">
                  <c:v>0</c:v>
                </c:pt>
                <c:pt idx="299">
                  <c:v>0</c:v>
                </c:pt>
                <c:pt idx="300">
                  <c:v>0</c:v>
                </c:pt>
                <c:pt idx="301">
                  <c:v>2.12332626180253E-2</c:v>
                </c:pt>
                <c:pt idx="302">
                  <c:v>9.6998075110951695E-2</c:v>
                </c:pt>
                <c:pt idx="303">
                  <c:v>0</c:v>
                </c:pt>
                <c:pt idx="304">
                  <c:v>0</c:v>
                </c:pt>
                <c:pt idx="305">
                  <c:v>0</c:v>
                </c:pt>
                <c:pt idx="306">
                  <c:v>3.43145074370712E-2</c:v>
                </c:pt>
                <c:pt idx="307">
                  <c:v>3.9072265092659403E-2</c:v>
                </c:pt>
                <c:pt idx="308">
                  <c:v>3.6499750666634998E-4</c:v>
                </c:pt>
                <c:pt idx="309">
                  <c:v>1.0833352345681399E-4</c:v>
                </c:pt>
                <c:pt idx="310" formatCode="0.00E+00">
                  <c:v>5.00063555563626E-5</c:v>
                </c:pt>
                <c:pt idx="311">
                  <c:v>4.9564258015488999E-2</c:v>
                </c:pt>
                <c:pt idx="312">
                  <c:v>1.90636278414727E-2</c:v>
                </c:pt>
                <c:pt idx="313">
                  <c:v>1.0353846003418701E-3</c:v>
                </c:pt>
                <c:pt idx="314">
                  <c:v>6.6816895585065201E-4</c:v>
                </c:pt>
                <c:pt idx="315" formatCode="0.00E+00">
                  <c:v>9.7500171111132802E-5</c:v>
                </c:pt>
                <c:pt idx="316">
                  <c:v>2.47778516531845E-2</c:v>
                </c:pt>
                <c:pt idx="317">
                  <c:v>0</c:v>
                </c:pt>
                <c:pt idx="318">
                  <c:v>0</c:v>
                </c:pt>
                <c:pt idx="319" formatCode="0.00E+00">
                  <c:v>8.5715203628234393E-5</c:v>
                </c:pt>
                <c:pt idx="320">
                  <c:v>1.08697322291447E-4</c:v>
                </c:pt>
                <c:pt idx="321">
                  <c:v>3.3193669442634202E-2</c:v>
                </c:pt>
                <c:pt idx="322">
                  <c:v>9.4231482053223695E-2</c:v>
                </c:pt>
                <c:pt idx="323">
                  <c:v>0</c:v>
                </c:pt>
                <c:pt idx="324" formatCode="0.00E+00">
                  <c:v>9.99952507930477E-5</c:v>
                </c:pt>
                <c:pt idx="325">
                  <c:v>0</c:v>
                </c:pt>
                <c:pt idx="326">
                  <c:v>0.14646524806186001</c:v>
                </c:pt>
                <c:pt idx="327" formatCode="0.00E+00">
                  <c:v>7.1427673469273695E-5</c:v>
                </c:pt>
                <c:pt idx="328" formatCode="0.00E+00">
                  <c:v>8.5715203628234393E-5</c:v>
                </c:pt>
                <c:pt idx="329">
                  <c:v>0</c:v>
                </c:pt>
                <c:pt idx="330">
                  <c:v>0.11242816990035601</c:v>
                </c:pt>
                <c:pt idx="331">
                  <c:v>9.0059858409914595E-2</c:v>
                </c:pt>
                <c:pt idx="332">
                  <c:v>1.00012711112725E-4</c:v>
                </c:pt>
                <c:pt idx="333" formatCode="0.00E+00">
                  <c:v>4.99714349170076E-5</c:v>
                </c:pt>
                <c:pt idx="334" formatCode="0.00E+00">
                  <c:v>8.0003184762309103E-5</c:v>
                </c:pt>
                <c:pt idx="335">
                  <c:v>7.7649560526446296E-2</c:v>
                </c:pt>
                <c:pt idx="336">
                  <c:v>0.14865549873970699</c:v>
                </c:pt>
                <c:pt idx="337">
                  <c:v>0</c:v>
                </c:pt>
                <c:pt idx="338">
                  <c:v>1.00012711112725E-4</c:v>
                </c:pt>
                <c:pt idx="339">
                  <c:v>0</c:v>
                </c:pt>
                <c:pt idx="340">
                  <c:v>5.28023778238162E-2</c:v>
                </c:pt>
                <c:pt idx="341">
                  <c:v>0.16728554355125599</c:v>
                </c:pt>
                <c:pt idx="342">
                  <c:v>0</c:v>
                </c:pt>
                <c:pt idx="343">
                  <c:v>0</c:v>
                </c:pt>
                <c:pt idx="344">
                  <c:v>0</c:v>
                </c:pt>
                <c:pt idx="345">
                  <c:v>0.15947257902296499</c:v>
                </c:pt>
                <c:pt idx="346">
                  <c:v>0</c:v>
                </c:pt>
                <c:pt idx="347">
                  <c:v>0</c:v>
                </c:pt>
                <c:pt idx="348">
                  <c:v>1.00012711112725E-4</c:v>
                </c:pt>
                <c:pt idx="349">
                  <c:v>0.101988540218499</c:v>
                </c:pt>
                <c:pt idx="350">
                  <c:v>0.16758647847802199</c:v>
                </c:pt>
                <c:pt idx="351">
                  <c:v>0</c:v>
                </c:pt>
                <c:pt idx="352">
                  <c:v>1.3335028148363299E-4</c:v>
                </c:pt>
                <c:pt idx="353">
                  <c:v>0</c:v>
                </c:pt>
                <c:pt idx="354">
                  <c:v>0.14433228476870399</c:v>
                </c:pt>
                <c:pt idx="355">
                  <c:v>0</c:v>
                </c:pt>
                <c:pt idx="356" formatCode="0.00E+00">
                  <c:v>9.99428698340152E-5</c:v>
                </c:pt>
                <c:pt idx="357">
                  <c:v>0</c:v>
                </c:pt>
                <c:pt idx="358">
                  <c:v>0.13824921957803801</c:v>
                </c:pt>
                <c:pt idx="359">
                  <c:v>0</c:v>
                </c:pt>
                <c:pt idx="360" formatCode="0.00E+00">
                  <c:v>9.99952507930477E-5</c:v>
                </c:pt>
                <c:pt idx="361">
                  <c:v>0</c:v>
                </c:pt>
                <c:pt idx="362">
                  <c:v>8.4324146258309807E-2</c:v>
                </c:pt>
                <c:pt idx="363">
                  <c:v>0.15222594568617301</c:v>
                </c:pt>
                <c:pt idx="364">
                  <c:v>0</c:v>
                </c:pt>
                <c:pt idx="365">
                  <c:v>0</c:v>
                </c:pt>
                <c:pt idx="366">
                  <c:v>0</c:v>
                </c:pt>
                <c:pt idx="367">
                  <c:v>0.12529763910264599</c:v>
                </c:pt>
                <c:pt idx="368">
                  <c:v>0</c:v>
                </c:pt>
                <c:pt idx="369" formatCode="0.00E+00">
                  <c:v>9.99428698340152E-5</c:v>
                </c:pt>
                <c:pt idx="370" formatCode="0.00E+00">
                  <c:v>7.5000803174705096E-5</c:v>
                </c:pt>
                <c:pt idx="371">
                  <c:v>0.14958290270515201</c:v>
                </c:pt>
                <c:pt idx="372">
                  <c:v>0</c:v>
                </c:pt>
                <c:pt idx="373">
                  <c:v>0</c:v>
                </c:pt>
                <c:pt idx="374">
                  <c:v>0</c:v>
                </c:pt>
                <c:pt idx="375">
                  <c:v>5.7819829800648898E-2</c:v>
                </c:pt>
                <c:pt idx="376">
                  <c:v>0.14155667984913101</c:v>
                </c:pt>
                <c:pt idx="377">
                  <c:v>0</c:v>
                </c:pt>
                <c:pt idx="378">
                  <c:v>0</c:v>
                </c:pt>
                <c:pt idx="379">
                  <c:v>1.00012711112725E-4</c:v>
                </c:pt>
                <c:pt idx="380">
                  <c:v>0.12579340507897599</c:v>
                </c:pt>
                <c:pt idx="381">
                  <c:v>0</c:v>
                </c:pt>
                <c:pt idx="382">
                  <c:v>0</c:v>
                </c:pt>
                <c:pt idx="383">
                  <c:v>0</c:v>
                </c:pt>
                <c:pt idx="384">
                  <c:v>0.14055679226614101</c:v>
                </c:pt>
                <c:pt idx="385">
                  <c:v>0.26146213366916199</c:v>
                </c:pt>
                <c:pt idx="386">
                  <c:v>0</c:v>
                </c:pt>
                <c:pt idx="387">
                  <c:v>0</c:v>
                </c:pt>
                <c:pt idx="388">
                  <c:v>1.00012711112725E-4</c:v>
                </c:pt>
                <c:pt idx="389">
                  <c:v>0.13176073045453199</c:v>
                </c:pt>
                <c:pt idx="390">
                  <c:v>0</c:v>
                </c:pt>
                <c:pt idx="391">
                  <c:v>0</c:v>
                </c:pt>
                <c:pt idx="392" formatCode="0.00E+00">
                  <c:v>6.6651860315580097E-5</c:v>
                </c:pt>
                <c:pt idx="393">
                  <c:v>0.17662430443166899</c:v>
                </c:pt>
                <c:pt idx="394">
                  <c:v>0</c:v>
                </c:pt>
                <c:pt idx="395">
                  <c:v>0</c:v>
                </c:pt>
                <c:pt idx="396" formatCode="0.00E+00">
                  <c:v>9.99777904733702E-5</c:v>
                </c:pt>
                <c:pt idx="397">
                  <c:v>0.113730664757175</c:v>
                </c:pt>
                <c:pt idx="398">
                  <c:v>0.188837850335003</c:v>
                </c:pt>
                <c:pt idx="399" formatCode="0.00E+00">
                  <c:v>7.1427673469273695E-5</c:v>
                </c:pt>
                <c:pt idx="400" formatCode="0.00E+00">
                  <c:v>7.1427673469273695E-5</c:v>
                </c:pt>
                <c:pt idx="401">
                  <c:v>0</c:v>
                </c:pt>
                <c:pt idx="402">
                  <c:v>2.32427746679056E-2</c:v>
                </c:pt>
                <c:pt idx="403">
                  <c:v>0.15248288121307799</c:v>
                </c:pt>
                <c:pt idx="404">
                  <c:v>0</c:v>
                </c:pt>
                <c:pt idx="405" formatCode="0.00E+00">
                  <c:v>7.1427673469273695E-5</c:v>
                </c:pt>
                <c:pt idx="406" formatCode="0.00E+00">
                  <c:v>7.7776023985667899E-5</c:v>
                </c:pt>
                <c:pt idx="407">
                  <c:v>0.106251112080731</c:v>
                </c:pt>
                <c:pt idx="408">
                  <c:v>0.15688999047643601</c:v>
                </c:pt>
                <c:pt idx="409" formatCode="0.00E+00">
                  <c:v>9.99428698340152E-5</c:v>
                </c:pt>
                <c:pt idx="410">
                  <c:v>1.00012711112725E-4</c:v>
                </c:pt>
                <c:pt idx="411">
                  <c:v>0</c:v>
                </c:pt>
                <c:pt idx="412">
                  <c:v>0.11456744547256099</c:v>
                </c:pt>
                <c:pt idx="413">
                  <c:v>0.13910617307900899</c:v>
                </c:pt>
                <c:pt idx="414">
                  <c:v>0</c:v>
                </c:pt>
                <c:pt idx="415">
                  <c:v>0</c:v>
                </c:pt>
                <c:pt idx="416">
                  <c:v>0</c:v>
                </c:pt>
                <c:pt idx="417">
                  <c:v>0.12792997331119599</c:v>
                </c:pt>
                <c:pt idx="418">
                  <c:v>0</c:v>
                </c:pt>
                <c:pt idx="419">
                  <c:v>0</c:v>
                </c:pt>
                <c:pt idx="420">
                  <c:v>0</c:v>
                </c:pt>
                <c:pt idx="421">
                  <c:v>0.13879422473876099</c:v>
                </c:pt>
                <c:pt idx="422">
                  <c:v>0</c:v>
                </c:pt>
                <c:pt idx="423">
                  <c:v>0</c:v>
                </c:pt>
                <c:pt idx="424">
                  <c:v>0</c:v>
                </c:pt>
                <c:pt idx="425">
                  <c:v>4.8973739902783101E-2</c:v>
                </c:pt>
                <c:pt idx="426">
                  <c:v>0.16760834628976901</c:v>
                </c:pt>
                <c:pt idx="427">
                  <c:v>0</c:v>
                </c:pt>
                <c:pt idx="428">
                  <c:v>0</c:v>
                </c:pt>
                <c:pt idx="429">
                  <c:v>0</c:v>
                </c:pt>
                <c:pt idx="430">
                  <c:v>0.15689817151612401</c:v>
                </c:pt>
                <c:pt idx="431">
                  <c:v>0</c:v>
                </c:pt>
                <c:pt idx="432">
                  <c:v>0</c:v>
                </c:pt>
                <c:pt idx="433">
                  <c:v>0</c:v>
                </c:pt>
                <c:pt idx="434">
                  <c:v>0.148776159056663</c:v>
                </c:pt>
                <c:pt idx="435">
                  <c:v>0</c:v>
                </c:pt>
                <c:pt idx="436">
                  <c:v>2.0002542222544999E-4</c:v>
                </c:pt>
                <c:pt idx="437">
                  <c:v>0</c:v>
                </c:pt>
                <c:pt idx="438">
                  <c:v>2.77331810581922E-2</c:v>
                </c:pt>
                <c:pt idx="439">
                  <c:v>0.15403188942583301</c:v>
                </c:pt>
                <c:pt idx="440">
                  <c:v>0</c:v>
                </c:pt>
                <c:pt idx="441">
                  <c:v>0</c:v>
                </c:pt>
                <c:pt idx="442">
                  <c:v>0</c:v>
                </c:pt>
                <c:pt idx="443">
                  <c:v>0.145835305728612</c:v>
                </c:pt>
                <c:pt idx="444">
                  <c:v>0</c:v>
                </c:pt>
                <c:pt idx="445">
                  <c:v>0</c:v>
                </c:pt>
                <c:pt idx="446">
                  <c:v>0</c:v>
                </c:pt>
                <c:pt idx="447">
                  <c:v>0.153982047162288</c:v>
                </c:pt>
                <c:pt idx="448">
                  <c:v>3.4836401239218003E-2</c:v>
                </c:pt>
                <c:pt idx="449">
                  <c:v>0</c:v>
                </c:pt>
                <c:pt idx="450">
                  <c:v>0</c:v>
                </c:pt>
                <c:pt idx="451">
                  <c:v>0</c:v>
                </c:pt>
                <c:pt idx="452">
                  <c:v>0.11281847146092</c:v>
                </c:pt>
                <c:pt idx="453">
                  <c:v>0</c:v>
                </c:pt>
                <c:pt idx="454">
                  <c:v>0</c:v>
                </c:pt>
                <c:pt idx="455">
                  <c:v>0</c:v>
                </c:pt>
                <c:pt idx="456">
                  <c:v>0.12467118148702901</c:v>
                </c:pt>
                <c:pt idx="457">
                  <c:v>0</c:v>
                </c:pt>
                <c:pt idx="458">
                  <c:v>0</c:v>
                </c:pt>
                <c:pt idx="459">
                  <c:v>0</c:v>
                </c:pt>
                <c:pt idx="460">
                  <c:v>0.152355872688688</c:v>
                </c:pt>
                <c:pt idx="461">
                  <c:v>0.20975971014580799</c:v>
                </c:pt>
                <c:pt idx="462">
                  <c:v>0</c:v>
                </c:pt>
                <c:pt idx="463">
                  <c:v>0</c:v>
                </c:pt>
                <c:pt idx="464">
                  <c:v>0</c:v>
                </c:pt>
                <c:pt idx="465">
                  <c:v>0.15478600062616901</c:v>
                </c:pt>
                <c:pt idx="466">
                  <c:v>0</c:v>
                </c:pt>
                <c:pt idx="467" formatCode="0.00E+00">
                  <c:v>4.99714349170076E-5</c:v>
                </c:pt>
                <c:pt idx="468">
                  <c:v>1.00012711112725E-4</c:v>
                </c:pt>
                <c:pt idx="469">
                  <c:v>9.3380756489341202E-2</c:v>
                </c:pt>
                <c:pt idx="470">
                  <c:v>7.2340757370977102E-2</c:v>
                </c:pt>
                <c:pt idx="471" formatCode="0.00E+00">
                  <c:v>9.99428698340152E-5</c:v>
                </c:pt>
                <c:pt idx="472" formatCode="0.00E+00">
                  <c:v>7.50095333345439E-5</c:v>
                </c:pt>
                <c:pt idx="473">
                  <c:v>0</c:v>
                </c:pt>
                <c:pt idx="474">
                  <c:v>9.1468645600615101E-2</c:v>
                </c:pt>
                <c:pt idx="475">
                  <c:v>0.178180732517908</c:v>
                </c:pt>
                <c:pt idx="476" formatCode="0.00E+00">
                  <c:v>6.6675140741816796E-5</c:v>
                </c:pt>
                <c:pt idx="477" formatCode="0.00E+00">
                  <c:v>9.99777904733702E-5</c:v>
                </c:pt>
                <c:pt idx="478">
                  <c:v>0</c:v>
                </c:pt>
                <c:pt idx="479">
                  <c:v>7.5806060896591906E-2</c:v>
                </c:pt>
                <c:pt idx="480">
                  <c:v>4.61992657048646E-2</c:v>
                </c:pt>
                <c:pt idx="481">
                  <c:v>0</c:v>
                </c:pt>
                <c:pt idx="482">
                  <c:v>1.00012711112725E-4</c:v>
                </c:pt>
                <c:pt idx="483">
                  <c:v>0</c:v>
                </c:pt>
                <c:pt idx="484">
                  <c:v>0.144389643184789</c:v>
                </c:pt>
                <c:pt idx="485">
                  <c:v>0</c:v>
                </c:pt>
                <c:pt idx="486">
                  <c:v>0</c:v>
                </c:pt>
                <c:pt idx="487">
                  <c:v>0</c:v>
                </c:pt>
                <c:pt idx="488">
                  <c:v>0.13681874306293201</c:v>
                </c:pt>
                <c:pt idx="489">
                  <c:v>0.20758770224774201</c:v>
                </c:pt>
                <c:pt idx="490">
                  <c:v>0</c:v>
                </c:pt>
                <c:pt idx="491">
                  <c:v>0</c:v>
                </c:pt>
                <c:pt idx="492">
                  <c:v>0</c:v>
                </c:pt>
                <c:pt idx="493">
                  <c:v>0</c:v>
                </c:pt>
                <c:pt idx="494">
                  <c:v>0</c:v>
                </c:pt>
                <c:pt idx="495">
                  <c:v>0</c:v>
                </c:pt>
                <c:pt idx="496">
                  <c:v>0.14323021812712</c:v>
                </c:pt>
                <c:pt idx="497">
                  <c:v>0</c:v>
                </c:pt>
                <c:pt idx="498">
                  <c:v>0</c:v>
                </c:pt>
                <c:pt idx="499">
                  <c:v>0</c:v>
                </c:pt>
                <c:pt idx="500">
                  <c:v>0</c:v>
                </c:pt>
                <c:pt idx="501">
                  <c:v>0</c:v>
                </c:pt>
                <c:pt idx="502">
                  <c:v>0</c:v>
                </c:pt>
                <c:pt idx="503">
                  <c:v>0</c:v>
                </c:pt>
                <c:pt idx="504">
                  <c:v>0.125453668838831</c:v>
                </c:pt>
                <c:pt idx="505">
                  <c:v>0</c:v>
                </c:pt>
                <c:pt idx="506">
                  <c:v>0</c:v>
                </c:pt>
                <c:pt idx="507">
                  <c:v>0</c:v>
                </c:pt>
                <c:pt idx="508">
                  <c:v>0</c:v>
                </c:pt>
                <c:pt idx="509">
                  <c:v>0</c:v>
                </c:pt>
                <c:pt idx="510">
                  <c:v>0</c:v>
                </c:pt>
                <c:pt idx="511">
                  <c:v>0</c:v>
                </c:pt>
                <c:pt idx="512">
                  <c:v>0.14650645980684601</c:v>
                </c:pt>
                <c:pt idx="513">
                  <c:v>1.4998414602973199E-4</c:v>
                </c:pt>
                <c:pt idx="514">
                  <c:v>7.6237081905533802E-3</c:v>
                </c:pt>
                <c:pt idx="515">
                  <c:v>0</c:v>
                </c:pt>
                <c:pt idx="516">
                  <c:v>0</c:v>
                </c:pt>
                <c:pt idx="517">
                  <c:v>0</c:v>
                </c:pt>
                <c:pt idx="518">
                  <c:v>0</c:v>
                </c:pt>
                <c:pt idx="519">
                  <c:v>0</c:v>
                </c:pt>
                <c:pt idx="520">
                  <c:v>0</c:v>
                </c:pt>
                <c:pt idx="521">
                  <c:v>0</c:v>
                </c:pt>
                <c:pt idx="522">
                  <c:v>0.13352827558317501</c:v>
                </c:pt>
                <c:pt idx="523">
                  <c:v>0</c:v>
                </c:pt>
                <c:pt idx="524">
                  <c:v>0</c:v>
                </c:pt>
                <c:pt idx="525">
                  <c:v>0</c:v>
                </c:pt>
                <c:pt idx="526">
                  <c:v>0</c:v>
                </c:pt>
                <c:pt idx="527">
                  <c:v>0</c:v>
                </c:pt>
                <c:pt idx="528">
                  <c:v>0</c:v>
                </c:pt>
                <c:pt idx="529">
                  <c:v>0</c:v>
                </c:pt>
                <c:pt idx="530">
                  <c:v>0.14000638572156701</c:v>
                </c:pt>
                <c:pt idx="531">
                  <c:v>0</c:v>
                </c:pt>
                <c:pt idx="532">
                  <c:v>0</c:v>
                </c:pt>
                <c:pt idx="533">
                  <c:v>0</c:v>
                </c:pt>
                <c:pt idx="534">
                  <c:v>0.13537651457463801</c:v>
                </c:pt>
                <c:pt idx="535">
                  <c:v>0</c:v>
                </c:pt>
                <c:pt idx="536">
                  <c:v>0</c:v>
                </c:pt>
                <c:pt idx="537">
                  <c:v>0</c:v>
                </c:pt>
                <c:pt idx="538">
                  <c:v>7.8708689107361406E-3</c:v>
                </c:pt>
                <c:pt idx="539">
                  <c:v>0.16847740524955801</c:v>
                </c:pt>
                <c:pt idx="540">
                  <c:v>0</c:v>
                </c:pt>
                <c:pt idx="541">
                  <c:v>0</c:v>
                </c:pt>
                <c:pt idx="542">
                  <c:v>0</c:v>
                </c:pt>
                <c:pt idx="543">
                  <c:v>0.14309945977676899</c:v>
                </c:pt>
                <c:pt idx="544">
                  <c:v>0</c:v>
                </c:pt>
                <c:pt idx="545">
                  <c:v>0</c:v>
                </c:pt>
                <c:pt idx="546">
                  <c:v>0</c:v>
                </c:pt>
                <c:pt idx="547">
                  <c:v>0.101709366622251</c:v>
                </c:pt>
                <c:pt idx="548">
                  <c:v>0</c:v>
                </c:pt>
                <c:pt idx="549">
                  <c:v>0</c:v>
                </c:pt>
                <c:pt idx="550">
                  <c:v>0</c:v>
                </c:pt>
                <c:pt idx="551">
                  <c:v>2.0109372436509201E-2</c:v>
                </c:pt>
                <c:pt idx="552">
                  <c:v>0.12783936530045001</c:v>
                </c:pt>
                <c:pt idx="553">
                  <c:v>0</c:v>
                </c:pt>
                <c:pt idx="554">
                  <c:v>0</c:v>
                </c:pt>
                <c:pt idx="555">
                  <c:v>0</c:v>
                </c:pt>
                <c:pt idx="556">
                  <c:v>0.134463207099909</c:v>
                </c:pt>
                <c:pt idx="557">
                  <c:v>0</c:v>
                </c:pt>
                <c:pt idx="558">
                  <c:v>1.00012711112725E-4</c:v>
                </c:pt>
                <c:pt idx="559">
                  <c:v>1.2499842857122901E-4</c:v>
                </c:pt>
                <c:pt idx="560">
                  <c:v>3.5809587830437702E-2</c:v>
                </c:pt>
                <c:pt idx="561">
                  <c:v>0.126484409973704</c:v>
                </c:pt>
                <c:pt idx="562">
                  <c:v>0</c:v>
                </c:pt>
                <c:pt idx="563" formatCode="0.00E+00">
                  <c:v>8.3332285714152594E-5</c:v>
                </c:pt>
                <c:pt idx="564" formatCode="0.00E+00">
                  <c:v>8.0010168890180095E-5</c:v>
                </c:pt>
                <c:pt idx="565">
                  <c:v>8.4028474745385606E-2</c:v>
                </c:pt>
                <c:pt idx="566">
                  <c:v>0.14550500412475001</c:v>
                </c:pt>
                <c:pt idx="567">
                  <c:v>0</c:v>
                </c:pt>
                <c:pt idx="568">
                  <c:v>0</c:v>
                </c:pt>
                <c:pt idx="569">
                  <c:v>1.00012711112725E-4</c:v>
                </c:pt>
                <c:pt idx="570">
                  <c:v>2.7963697929006201E-2</c:v>
                </c:pt>
                <c:pt idx="571">
                  <c:v>0.16925441925002799</c:v>
                </c:pt>
                <c:pt idx="572">
                  <c:v>0</c:v>
                </c:pt>
                <c:pt idx="573">
                  <c:v>0</c:v>
                </c:pt>
                <c:pt idx="574">
                  <c:v>0</c:v>
                </c:pt>
                <c:pt idx="575">
                  <c:v>0.11244675285882701</c:v>
                </c:pt>
                <c:pt idx="576">
                  <c:v>0.15462377394377999</c:v>
                </c:pt>
                <c:pt idx="577">
                  <c:v>0</c:v>
                </c:pt>
                <c:pt idx="578">
                  <c:v>0</c:v>
                </c:pt>
                <c:pt idx="579">
                  <c:v>0</c:v>
                </c:pt>
                <c:pt idx="580">
                  <c:v>0.152709210042869</c:v>
                </c:pt>
                <c:pt idx="581">
                  <c:v>0</c:v>
                </c:pt>
                <c:pt idx="582">
                  <c:v>1.00012711112725E-4</c:v>
                </c:pt>
                <c:pt idx="583">
                  <c:v>0</c:v>
                </c:pt>
                <c:pt idx="584">
                  <c:v>9.9282901622449293E-2</c:v>
                </c:pt>
                <c:pt idx="585">
                  <c:v>0</c:v>
                </c:pt>
                <c:pt idx="586">
                  <c:v>0</c:v>
                </c:pt>
                <c:pt idx="587">
                  <c:v>0</c:v>
                </c:pt>
                <c:pt idx="588">
                  <c:v>0.10365132247924699</c:v>
                </c:pt>
                <c:pt idx="589">
                  <c:v>0.186181230560893</c:v>
                </c:pt>
                <c:pt idx="590">
                  <c:v>0</c:v>
                </c:pt>
                <c:pt idx="591">
                  <c:v>0</c:v>
                </c:pt>
                <c:pt idx="592">
                  <c:v>0</c:v>
                </c:pt>
                <c:pt idx="593">
                  <c:v>0.12888635367547099</c:v>
                </c:pt>
                <c:pt idx="594">
                  <c:v>0</c:v>
                </c:pt>
                <c:pt idx="595">
                  <c:v>0</c:v>
                </c:pt>
                <c:pt idx="596">
                  <c:v>1.00012711112725E-4</c:v>
                </c:pt>
                <c:pt idx="597">
                  <c:v>0.164936149419005</c:v>
                </c:pt>
                <c:pt idx="598">
                  <c:v>0</c:v>
                </c:pt>
                <c:pt idx="599">
                  <c:v>0</c:v>
                </c:pt>
                <c:pt idx="600">
                  <c:v>0</c:v>
                </c:pt>
                <c:pt idx="601">
                  <c:v>0.138139723452363</c:v>
                </c:pt>
                <c:pt idx="602">
                  <c:v>0.183729484221269</c:v>
                </c:pt>
                <c:pt idx="603">
                  <c:v>0</c:v>
                </c:pt>
                <c:pt idx="604">
                  <c:v>0</c:v>
                </c:pt>
                <c:pt idx="605">
                  <c:v>0</c:v>
                </c:pt>
                <c:pt idx="606">
                  <c:v>0.14759462342104501</c:v>
                </c:pt>
                <c:pt idx="607">
                  <c:v>0</c:v>
                </c:pt>
                <c:pt idx="608">
                  <c:v>0</c:v>
                </c:pt>
                <c:pt idx="609">
                  <c:v>0</c:v>
                </c:pt>
                <c:pt idx="610">
                  <c:v>0.13452092221074699</c:v>
                </c:pt>
                <c:pt idx="611">
                  <c:v>0</c:v>
                </c:pt>
                <c:pt idx="612">
                  <c:v>0</c:v>
                </c:pt>
                <c:pt idx="613">
                  <c:v>0</c:v>
                </c:pt>
                <c:pt idx="614">
                  <c:v>0.140714172643149</c:v>
                </c:pt>
                <c:pt idx="615">
                  <c:v>0.175710272289575</c:v>
                </c:pt>
                <c:pt idx="616">
                  <c:v>1.00012711112725E-4</c:v>
                </c:pt>
                <c:pt idx="617">
                  <c:v>0</c:v>
                </c:pt>
                <c:pt idx="618">
                  <c:v>0</c:v>
                </c:pt>
                <c:pt idx="619">
                  <c:v>0.156626969337787</c:v>
                </c:pt>
                <c:pt idx="620">
                  <c:v>0</c:v>
                </c:pt>
                <c:pt idx="621">
                  <c:v>0</c:v>
                </c:pt>
                <c:pt idx="622">
                  <c:v>0</c:v>
                </c:pt>
                <c:pt idx="623">
                  <c:v>0.11181030305786401</c:v>
                </c:pt>
                <c:pt idx="624">
                  <c:v>0</c:v>
                </c:pt>
                <c:pt idx="625">
                  <c:v>0</c:v>
                </c:pt>
                <c:pt idx="626">
                  <c:v>0</c:v>
                </c:pt>
                <c:pt idx="627">
                  <c:v>0.11681940968063401</c:v>
                </c:pt>
                <c:pt idx="628">
                  <c:v>0.194441609014638</c:v>
                </c:pt>
                <c:pt idx="629" formatCode="0.00E+00">
                  <c:v>7.6190183522260594E-5</c:v>
                </c:pt>
                <c:pt idx="630">
                  <c:v>7.6667099682594601E-4</c:v>
                </c:pt>
                <c:pt idx="631" formatCode="0.00E+00">
                  <c:v>7.49920730148664E-5</c:v>
                </c:pt>
                <c:pt idx="632">
                  <c:v>0.12522280824834001</c:v>
                </c:pt>
                <c:pt idx="633">
                  <c:v>0.17875230195615099</c:v>
                </c:pt>
                <c:pt idx="634">
                  <c:v>1.00012711112725E-4</c:v>
                </c:pt>
                <c:pt idx="635">
                  <c:v>5.6666885502673202E-4</c:v>
                </c:pt>
                <c:pt idx="636" formatCode="0.00E+00">
                  <c:v>6.3634928715546504E-5</c:v>
                </c:pt>
                <c:pt idx="637">
                  <c:v>0.101847147762805</c:v>
                </c:pt>
                <c:pt idx="638">
                  <c:v>0.11803825969765</c:v>
                </c:pt>
                <c:pt idx="639">
                  <c:v>0</c:v>
                </c:pt>
                <c:pt idx="640">
                  <c:v>1.00012711112725E-4</c:v>
                </c:pt>
                <c:pt idx="641">
                  <c:v>0</c:v>
                </c:pt>
                <c:pt idx="642">
                  <c:v>0.14223612146676701</c:v>
                </c:pt>
                <c:pt idx="643">
                  <c:v>0.184337266921999</c:v>
                </c:pt>
                <c:pt idx="644">
                  <c:v>1.00012711112725E-4</c:v>
                </c:pt>
                <c:pt idx="645">
                  <c:v>0</c:v>
                </c:pt>
                <c:pt idx="646">
                  <c:v>0</c:v>
                </c:pt>
                <c:pt idx="647">
                  <c:v>0.123763788754867</c:v>
                </c:pt>
                <c:pt idx="648">
                  <c:v>1.00012711112725E-4</c:v>
                </c:pt>
                <c:pt idx="649">
                  <c:v>0</c:v>
                </c:pt>
                <c:pt idx="650">
                  <c:v>0</c:v>
                </c:pt>
                <c:pt idx="651">
                  <c:v>0.155632765643032</c:v>
                </c:pt>
                <c:pt idx="652">
                  <c:v>0</c:v>
                </c:pt>
                <c:pt idx="653">
                  <c:v>0</c:v>
                </c:pt>
                <c:pt idx="654">
                  <c:v>0</c:v>
                </c:pt>
                <c:pt idx="655">
                  <c:v>0.127558309497523</c:v>
                </c:pt>
                <c:pt idx="656">
                  <c:v>0.12676523356105501</c:v>
                </c:pt>
                <c:pt idx="657">
                  <c:v>0</c:v>
                </c:pt>
                <c:pt idx="658">
                  <c:v>0</c:v>
                </c:pt>
                <c:pt idx="659">
                  <c:v>0</c:v>
                </c:pt>
                <c:pt idx="660">
                  <c:v>0.142053274817693</c:v>
                </c:pt>
                <c:pt idx="661">
                  <c:v>0</c:v>
                </c:pt>
                <c:pt idx="662">
                  <c:v>0</c:v>
                </c:pt>
                <c:pt idx="663">
                  <c:v>0</c:v>
                </c:pt>
                <c:pt idx="664">
                  <c:v>0.13643993475309399</c:v>
                </c:pt>
                <c:pt idx="665">
                  <c:v>0</c:v>
                </c:pt>
                <c:pt idx="666">
                  <c:v>0</c:v>
                </c:pt>
                <c:pt idx="667">
                  <c:v>0</c:v>
                </c:pt>
                <c:pt idx="668">
                  <c:v>0</c:v>
                </c:pt>
                <c:pt idx="669">
                  <c:v>0.148074896992688</c:v>
                </c:pt>
                <c:pt idx="670">
                  <c:v>0</c:v>
                </c:pt>
                <c:pt idx="671">
                  <c:v>0</c:v>
                </c:pt>
                <c:pt idx="672">
                  <c:v>1.00012711112725E-4</c:v>
                </c:pt>
                <c:pt idx="673">
                  <c:v>0.124045435302226</c:v>
                </c:pt>
                <c:pt idx="674">
                  <c:v>0</c:v>
                </c:pt>
                <c:pt idx="675">
                  <c:v>0</c:v>
                </c:pt>
                <c:pt idx="676">
                  <c:v>0</c:v>
                </c:pt>
                <c:pt idx="677">
                  <c:v>0.14676473436819601</c:v>
                </c:pt>
                <c:pt idx="678">
                  <c:v>0</c:v>
                </c:pt>
                <c:pt idx="679">
                  <c:v>0</c:v>
                </c:pt>
                <c:pt idx="680">
                  <c:v>0</c:v>
                </c:pt>
                <c:pt idx="681">
                  <c:v>9.8282294471263798E-2</c:v>
                </c:pt>
                <c:pt idx="682">
                  <c:v>0.18225805691682301</c:v>
                </c:pt>
                <c:pt idx="683">
                  <c:v>0</c:v>
                </c:pt>
                <c:pt idx="684">
                  <c:v>0</c:v>
                </c:pt>
                <c:pt idx="685">
                  <c:v>0</c:v>
                </c:pt>
                <c:pt idx="686">
                  <c:v>0.13356412964304001</c:v>
                </c:pt>
                <c:pt idx="687">
                  <c:v>0</c:v>
                </c:pt>
                <c:pt idx="688">
                  <c:v>0</c:v>
                </c:pt>
                <c:pt idx="689">
                  <c:v>0</c:v>
                </c:pt>
                <c:pt idx="690">
                  <c:v>2.5481960856669199E-2</c:v>
                </c:pt>
                <c:pt idx="691">
                  <c:v>0</c:v>
                </c:pt>
                <c:pt idx="692">
                  <c:v>0</c:v>
                </c:pt>
                <c:pt idx="693">
                  <c:v>0</c:v>
                </c:pt>
                <c:pt idx="694">
                  <c:v>0.110120056613314</c:v>
                </c:pt>
                <c:pt idx="695">
                  <c:v>0.16560309543596299</c:v>
                </c:pt>
                <c:pt idx="696">
                  <c:v>0</c:v>
                </c:pt>
                <c:pt idx="697">
                  <c:v>0</c:v>
                </c:pt>
                <c:pt idx="698">
                  <c:v>0</c:v>
                </c:pt>
                <c:pt idx="699">
                  <c:v>0.14743273848386401</c:v>
                </c:pt>
                <c:pt idx="700" formatCode="0.00E+00">
                  <c:v>7.1427673469273695E-5</c:v>
                </c:pt>
                <c:pt idx="701" formatCode="0.00E+00">
                  <c:v>8.7502392063795807E-5</c:v>
                </c:pt>
                <c:pt idx="702">
                  <c:v>1.3332700105739601E-4</c:v>
                </c:pt>
                <c:pt idx="703">
                  <c:v>3.9119353026118603E-2</c:v>
                </c:pt>
                <c:pt idx="704">
                  <c:v>0.14034833245209599</c:v>
                </c:pt>
                <c:pt idx="705" formatCode="0.00E+00">
                  <c:v>9.99952507930477E-5</c:v>
                </c:pt>
                <c:pt idx="706">
                  <c:v>1.1428527528339E-4</c:v>
                </c:pt>
                <c:pt idx="707">
                  <c:v>0</c:v>
                </c:pt>
                <c:pt idx="708">
                  <c:v>7.2868155441853003E-2</c:v>
                </c:pt>
                <c:pt idx="709">
                  <c:v>0.100311914436281</c:v>
                </c:pt>
                <c:pt idx="710">
                  <c:v>0.119771681563724</c:v>
                </c:pt>
                <c:pt idx="711">
                  <c:v>0</c:v>
                </c:pt>
                <c:pt idx="712">
                  <c:v>0</c:v>
                </c:pt>
                <c:pt idx="713">
                  <c:v>0</c:v>
                </c:pt>
                <c:pt idx="714">
                  <c:v>0.14276977258009299</c:v>
                </c:pt>
                <c:pt idx="715">
                  <c:v>0</c:v>
                </c:pt>
                <c:pt idx="716">
                  <c:v>0</c:v>
                </c:pt>
                <c:pt idx="717">
                  <c:v>0</c:v>
                </c:pt>
                <c:pt idx="718">
                  <c:v>0.12024765657210899</c:v>
                </c:pt>
                <c:pt idx="719">
                  <c:v>0</c:v>
                </c:pt>
                <c:pt idx="720">
                  <c:v>0</c:v>
                </c:pt>
                <c:pt idx="721">
                  <c:v>0</c:v>
                </c:pt>
                <c:pt idx="722">
                  <c:v>0.133887043930288</c:v>
                </c:pt>
                <c:pt idx="723">
                  <c:v>0.17205156849643</c:v>
                </c:pt>
                <c:pt idx="724">
                  <c:v>0</c:v>
                </c:pt>
                <c:pt idx="725">
                  <c:v>0</c:v>
                </c:pt>
                <c:pt idx="726">
                  <c:v>0</c:v>
                </c:pt>
                <c:pt idx="727">
                  <c:v>0.14925984896606601</c:v>
                </c:pt>
                <c:pt idx="728">
                  <c:v>0</c:v>
                </c:pt>
                <c:pt idx="729">
                  <c:v>1.00012711112725E-4</c:v>
                </c:pt>
                <c:pt idx="730">
                  <c:v>0</c:v>
                </c:pt>
                <c:pt idx="731">
                  <c:v>0.134139973623291</c:v>
                </c:pt>
                <c:pt idx="732">
                  <c:v>0</c:v>
                </c:pt>
                <c:pt idx="733">
                  <c:v>0</c:v>
                </c:pt>
                <c:pt idx="734">
                  <c:v>0</c:v>
                </c:pt>
                <c:pt idx="735">
                  <c:v>0.15649725928955599</c:v>
                </c:pt>
                <c:pt idx="736">
                  <c:v>7.6288025406277202E-3</c:v>
                </c:pt>
                <c:pt idx="737">
                  <c:v>0</c:v>
                </c:pt>
                <c:pt idx="738">
                  <c:v>0</c:v>
                </c:pt>
                <c:pt idx="739">
                  <c:v>0</c:v>
                </c:pt>
                <c:pt idx="740">
                  <c:v>0.12530455241775501</c:v>
                </c:pt>
                <c:pt idx="741">
                  <c:v>0</c:v>
                </c:pt>
                <c:pt idx="742">
                  <c:v>0</c:v>
                </c:pt>
                <c:pt idx="743">
                  <c:v>0</c:v>
                </c:pt>
                <c:pt idx="744">
                  <c:v>0.15678044776109501</c:v>
                </c:pt>
                <c:pt idx="745">
                  <c:v>0</c:v>
                </c:pt>
                <c:pt idx="746">
                  <c:v>0</c:v>
                </c:pt>
                <c:pt idx="747">
                  <c:v>0</c:v>
                </c:pt>
                <c:pt idx="748">
                  <c:v>0.12570956194140601</c:v>
                </c:pt>
                <c:pt idx="749">
                  <c:v>0.24368798339672301</c:v>
                </c:pt>
                <c:pt idx="750">
                  <c:v>0</c:v>
                </c:pt>
                <c:pt idx="751">
                  <c:v>0</c:v>
                </c:pt>
                <c:pt idx="752">
                  <c:v>1.12502659788697E-4</c:v>
                </c:pt>
                <c:pt idx="753">
                  <c:v>0.16504521296881999</c:v>
                </c:pt>
                <c:pt idx="754">
                  <c:v>0</c:v>
                </c:pt>
                <c:pt idx="755">
                  <c:v>0</c:v>
                </c:pt>
                <c:pt idx="756">
                  <c:v>0</c:v>
                </c:pt>
                <c:pt idx="757">
                  <c:v>0.121589407827162</c:v>
                </c:pt>
                <c:pt idx="758">
                  <c:v>0</c:v>
                </c:pt>
                <c:pt idx="759">
                  <c:v>0</c:v>
                </c:pt>
                <c:pt idx="760">
                  <c:v>0</c:v>
                </c:pt>
                <c:pt idx="761">
                  <c:v>9.3013164743018198E-2</c:v>
                </c:pt>
                <c:pt idx="762">
                  <c:v>0.209577061583652</c:v>
                </c:pt>
                <c:pt idx="763">
                  <c:v>0</c:v>
                </c:pt>
                <c:pt idx="764">
                  <c:v>0</c:v>
                </c:pt>
                <c:pt idx="765">
                  <c:v>0</c:v>
                </c:pt>
                <c:pt idx="766">
                  <c:v>0.12079742865050901</c:v>
                </c:pt>
                <c:pt idx="767">
                  <c:v>0</c:v>
                </c:pt>
                <c:pt idx="768" formatCode="0.00E+00">
                  <c:v>5.00063555563626E-5</c:v>
                </c:pt>
                <c:pt idx="769">
                  <c:v>0</c:v>
                </c:pt>
                <c:pt idx="770">
                  <c:v>5.7019548148670003E-2</c:v>
                </c:pt>
                <c:pt idx="771">
                  <c:v>8.2408381133818195E-2</c:v>
                </c:pt>
                <c:pt idx="772" formatCode="0.00E+00">
                  <c:v>9.99952507930477E-5</c:v>
                </c:pt>
                <c:pt idx="773" formatCode="0.00E+00">
                  <c:v>7.1427673469273695E-5</c:v>
                </c:pt>
                <c:pt idx="774">
                  <c:v>0</c:v>
                </c:pt>
                <c:pt idx="775">
                  <c:v>0.13017652697361201</c:v>
                </c:pt>
                <c:pt idx="776">
                  <c:v>0.16959699124606101</c:v>
                </c:pt>
                <c:pt idx="777" formatCode="0.00E+00">
                  <c:v>9.2858968707714803E-5</c:v>
                </c:pt>
                <c:pt idx="778" formatCode="0.00E+00">
                  <c:v>7.4998620634745395E-5</c:v>
                </c:pt>
                <c:pt idx="779">
                  <c:v>0</c:v>
                </c:pt>
                <c:pt idx="780">
                  <c:v>0.11590011187768599</c:v>
                </c:pt>
                <c:pt idx="781">
                  <c:v>0.17669273776327599</c:v>
                </c:pt>
                <c:pt idx="782">
                  <c:v>0</c:v>
                </c:pt>
                <c:pt idx="783">
                  <c:v>0</c:v>
                </c:pt>
                <c:pt idx="784">
                  <c:v>0</c:v>
                </c:pt>
                <c:pt idx="785">
                  <c:v>0.16312860586352201</c:v>
                </c:pt>
                <c:pt idx="786">
                  <c:v>0</c:v>
                </c:pt>
                <c:pt idx="787">
                  <c:v>0</c:v>
                </c:pt>
                <c:pt idx="788">
                  <c:v>0</c:v>
                </c:pt>
                <c:pt idx="789">
                  <c:v>9.8718967157590501E-2</c:v>
                </c:pt>
                <c:pt idx="790">
                  <c:v>0.15577432065813901</c:v>
                </c:pt>
                <c:pt idx="791">
                  <c:v>0</c:v>
                </c:pt>
                <c:pt idx="792">
                  <c:v>0</c:v>
                </c:pt>
                <c:pt idx="793">
                  <c:v>0</c:v>
                </c:pt>
                <c:pt idx="794">
                  <c:v>0.151313260782931</c:v>
                </c:pt>
                <c:pt idx="795">
                  <c:v>0</c:v>
                </c:pt>
                <c:pt idx="796">
                  <c:v>0</c:v>
                </c:pt>
                <c:pt idx="797">
                  <c:v>1.00012711112725E-4</c:v>
                </c:pt>
                <c:pt idx="798">
                  <c:v>0.124769641317748</c:v>
                </c:pt>
                <c:pt idx="799">
                  <c:v>0</c:v>
                </c:pt>
                <c:pt idx="800">
                  <c:v>0</c:v>
                </c:pt>
                <c:pt idx="801">
                  <c:v>0</c:v>
                </c:pt>
                <c:pt idx="802">
                  <c:v>0.12290772263680801</c:v>
                </c:pt>
                <c:pt idx="803">
                  <c:v>9.1476677557919495E-2</c:v>
                </c:pt>
                <c:pt idx="804">
                  <c:v>0</c:v>
                </c:pt>
                <c:pt idx="805">
                  <c:v>0</c:v>
                </c:pt>
                <c:pt idx="806">
                  <c:v>0</c:v>
                </c:pt>
                <c:pt idx="807">
                  <c:v>0.13630751267341801</c:v>
                </c:pt>
                <c:pt idx="808" formatCode="0.00E+00">
                  <c:v>4.99714349170076E-5</c:v>
                </c:pt>
                <c:pt idx="809">
                  <c:v>0</c:v>
                </c:pt>
                <c:pt idx="810">
                  <c:v>0</c:v>
                </c:pt>
                <c:pt idx="811">
                  <c:v>0.14180511249455799</c:v>
                </c:pt>
                <c:pt idx="812">
                  <c:v>0</c:v>
                </c:pt>
                <c:pt idx="813">
                  <c:v>0</c:v>
                </c:pt>
                <c:pt idx="814">
                  <c:v>0</c:v>
                </c:pt>
                <c:pt idx="815">
                  <c:v>0.105643690454084</c:v>
                </c:pt>
                <c:pt idx="816">
                  <c:v>0.162280149380435</c:v>
                </c:pt>
                <c:pt idx="817" formatCode="0.00E+00">
                  <c:v>6.9443571428460504E-5</c:v>
                </c:pt>
                <c:pt idx="818" formatCode="0.00E+00">
                  <c:v>7.3195820127631503E-5</c:v>
                </c:pt>
                <c:pt idx="819" formatCode="0.00E+00">
                  <c:v>7.50095333345439E-5</c:v>
                </c:pt>
                <c:pt idx="820">
                  <c:v>0.15596068646064701</c:v>
                </c:pt>
                <c:pt idx="821">
                  <c:v>0</c:v>
                </c:pt>
                <c:pt idx="822">
                  <c:v>0</c:v>
                </c:pt>
                <c:pt idx="823">
                  <c:v>0</c:v>
                </c:pt>
                <c:pt idx="824">
                  <c:v>0.128979282561035</c:v>
                </c:pt>
                <c:pt idx="825">
                  <c:v>0.29832069366325698</c:v>
                </c:pt>
                <c:pt idx="826">
                  <c:v>0</c:v>
                </c:pt>
                <c:pt idx="827">
                  <c:v>0</c:v>
                </c:pt>
                <c:pt idx="828">
                  <c:v>0</c:v>
                </c:pt>
                <c:pt idx="829">
                  <c:v>0.125832792325693</c:v>
                </c:pt>
                <c:pt idx="830">
                  <c:v>0</c:v>
                </c:pt>
                <c:pt idx="831">
                  <c:v>0</c:v>
                </c:pt>
                <c:pt idx="832">
                  <c:v>0</c:v>
                </c:pt>
                <c:pt idx="833">
                  <c:v>0.112920552037809</c:v>
                </c:pt>
                <c:pt idx="834">
                  <c:v>0</c:v>
                </c:pt>
                <c:pt idx="835">
                  <c:v>0</c:v>
                </c:pt>
                <c:pt idx="836">
                  <c:v>0</c:v>
                </c:pt>
                <c:pt idx="837">
                  <c:v>0.118705014162115</c:v>
                </c:pt>
                <c:pt idx="838">
                  <c:v>0.19635492558680301</c:v>
                </c:pt>
                <c:pt idx="839">
                  <c:v>0</c:v>
                </c:pt>
                <c:pt idx="840" formatCode="0.00E+00">
                  <c:v>7.2723818758580101E-5</c:v>
                </c:pt>
                <c:pt idx="841">
                  <c:v>0</c:v>
                </c:pt>
                <c:pt idx="842">
                  <c:v>5.9443333171935203E-2</c:v>
                </c:pt>
                <c:pt idx="843">
                  <c:v>2.4265064528993099E-2</c:v>
                </c:pt>
                <c:pt idx="844">
                  <c:v>0</c:v>
                </c:pt>
                <c:pt idx="845" formatCode="0.00E+00">
                  <c:v>5.00063555563626E-5</c:v>
                </c:pt>
                <c:pt idx="846" formatCode="0.00E+00">
                  <c:v>8.7502392063795807E-5</c:v>
                </c:pt>
                <c:pt idx="847">
                  <c:v>0.120878262340291</c:v>
                </c:pt>
                <c:pt idx="848">
                  <c:v>0.160468498304107</c:v>
                </c:pt>
                <c:pt idx="849" formatCode="0.00E+00">
                  <c:v>7.99996926983736E-5</c:v>
                </c:pt>
                <c:pt idx="850">
                  <c:v>0</c:v>
                </c:pt>
                <c:pt idx="851">
                  <c:v>0</c:v>
                </c:pt>
                <c:pt idx="852">
                  <c:v>0.14885927367588001</c:v>
                </c:pt>
                <c:pt idx="853">
                  <c:v>0.1238845246052</c:v>
                </c:pt>
                <c:pt idx="854">
                  <c:v>0</c:v>
                </c:pt>
                <c:pt idx="855">
                  <c:v>0</c:v>
                </c:pt>
                <c:pt idx="856">
                  <c:v>0</c:v>
                </c:pt>
                <c:pt idx="857">
                  <c:v>0.136601140880769</c:v>
                </c:pt>
                <c:pt idx="858">
                  <c:v>0</c:v>
                </c:pt>
                <c:pt idx="859">
                  <c:v>0</c:v>
                </c:pt>
                <c:pt idx="860" formatCode="0.00E+00">
                  <c:v>9.99777904733702E-5</c:v>
                </c:pt>
                <c:pt idx="861">
                  <c:v>0.158835705058884</c:v>
                </c:pt>
                <c:pt idx="862">
                  <c:v>0</c:v>
                </c:pt>
                <c:pt idx="863">
                  <c:v>0</c:v>
                </c:pt>
                <c:pt idx="864">
                  <c:v>0</c:v>
                </c:pt>
                <c:pt idx="865">
                  <c:v>0.111132807942575</c:v>
                </c:pt>
                <c:pt idx="866">
                  <c:v>0.25358140017131697</c:v>
                </c:pt>
                <c:pt idx="867">
                  <c:v>0</c:v>
                </c:pt>
                <c:pt idx="868">
                  <c:v>0</c:v>
                </c:pt>
                <c:pt idx="869">
                  <c:v>0</c:v>
                </c:pt>
                <c:pt idx="870">
                  <c:v>0.14657825294149299</c:v>
                </c:pt>
                <c:pt idx="871">
                  <c:v>0</c:v>
                </c:pt>
                <c:pt idx="872">
                  <c:v>1.00012711112725E-4</c:v>
                </c:pt>
                <c:pt idx="873">
                  <c:v>0</c:v>
                </c:pt>
                <c:pt idx="874">
                  <c:v>0.12681720522987699</c:v>
                </c:pt>
                <c:pt idx="875">
                  <c:v>0</c:v>
                </c:pt>
                <c:pt idx="876">
                  <c:v>0</c:v>
                </c:pt>
                <c:pt idx="877">
                  <c:v>0</c:v>
                </c:pt>
                <c:pt idx="878">
                  <c:v>0.124949965318758</c:v>
                </c:pt>
                <c:pt idx="879">
                  <c:v>0</c:v>
                </c:pt>
                <c:pt idx="880">
                  <c:v>0</c:v>
                </c:pt>
                <c:pt idx="881">
                  <c:v>0</c:v>
                </c:pt>
                <c:pt idx="882">
                  <c:v>1.91762879463938E-2</c:v>
                </c:pt>
                <c:pt idx="883">
                  <c:v>0.177131647332888</c:v>
                </c:pt>
                <c:pt idx="884">
                  <c:v>0</c:v>
                </c:pt>
                <c:pt idx="885">
                  <c:v>0</c:v>
                </c:pt>
                <c:pt idx="886">
                  <c:v>0</c:v>
                </c:pt>
                <c:pt idx="887">
                  <c:v>0.126708960884658</c:v>
                </c:pt>
                <c:pt idx="888">
                  <c:v>0</c:v>
                </c:pt>
                <c:pt idx="889">
                  <c:v>0</c:v>
                </c:pt>
                <c:pt idx="890">
                  <c:v>0</c:v>
                </c:pt>
                <c:pt idx="891">
                  <c:v>0.146950966519374</c:v>
                </c:pt>
                <c:pt idx="892">
                  <c:v>0</c:v>
                </c:pt>
                <c:pt idx="893">
                  <c:v>0</c:v>
                </c:pt>
                <c:pt idx="894">
                  <c:v>0</c:v>
                </c:pt>
                <c:pt idx="895">
                  <c:v>0.11725298167562</c:v>
                </c:pt>
                <c:pt idx="896">
                  <c:v>0.14460619241224501</c:v>
                </c:pt>
                <c:pt idx="897">
                  <c:v>0</c:v>
                </c:pt>
                <c:pt idx="898">
                  <c:v>0</c:v>
                </c:pt>
                <c:pt idx="899">
                  <c:v>0</c:v>
                </c:pt>
                <c:pt idx="900">
                  <c:v>0.15626021555487099</c:v>
                </c:pt>
                <c:pt idx="901">
                  <c:v>0</c:v>
                </c:pt>
                <c:pt idx="902" formatCode="0.00E+00">
                  <c:v>9.99428698340152E-5</c:v>
                </c:pt>
                <c:pt idx="903">
                  <c:v>0</c:v>
                </c:pt>
                <c:pt idx="904">
                  <c:v>0.125535077394275</c:v>
                </c:pt>
                <c:pt idx="905">
                  <c:v>0</c:v>
                </c:pt>
                <c:pt idx="906">
                  <c:v>0</c:v>
                </c:pt>
                <c:pt idx="907">
                  <c:v>0</c:v>
                </c:pt>
                <c:pt idx="908">
                  <c:v>4.6306982393585203E-2</c:v>
                </c:pt>
                <c:pt idx="909">
                  <c:v>0.18231034502480101</c:v>
                </c:pt>
                <c:pt idx="910">
                  <c:v>1.2499842857122901E-4</c:v>
                </c:pt>
                <c:pt idx="911" formatCode="0.00E+00">
                  <c:v>7.1427673469273695E-5</c:v>
                </c:pt>
                <c:pt idx="912">
                  <c:v>2.2499367936427601E-4</c:v>
                </c:pt>
                <c:pt idx="913">
                  <c:v>0.100668683211964</c:v>
                </c:pt>
                <c:pt idx="914">
                  <c:v>2.1595469920152401E-2</c:v>
                </c:pt>
                <c:pt idx="915" formatCode="0.00E+00">
                  <c:v>8.5715203628234393E-5</c:v>
                </c:pt>
                <c:pt idx="916" formatCode="0.00E+00">
                  <c:v>8.3332285714152594E-5</c:v>
                </c:pt>
                <c:pt idx="917">
                  <c:v>0</c:v>
                </c:pt>
                <c:pt idx="918">
                  <c:v>0.11227290324789301</c:v>
                </c:pt>
                <c:pt idx="919">
                  <c:v>0.14894948348364501</c:v>
                </c:pt>
                <c:pt idx="920">
                  <c:v>0</c:v>
                </c:pt>
                <c:pt idx="921">
                  <c:v>0</c:v>
                </c:pt>
                <c:pt idx="922">
                  <c:v>0</c:v>
                </c:pt>
                <c:pt idx="923">
                  <c:v>0.133362322156444</c:v>
                </c:pt>
                <c:pt idx="924">
                  <c:v>0</c:v>
                </c:pt>
                <c:pt idx="925">
                  <c:v>0</c:v>
                </c:pt>
                <c:pt idx="926">
                  <c:v>0</c:v>
                </c:pt>
                <c:pt idx="927">
                  <c:v>1.76097599954343E-2</c:v>
                </c:pt>
                <c:pt idx="928">
                  <c:v>0.17841253995096501</c:v>
                </c:pt>
                <c:pt idx="929">
                  <c:v>0</c:v>
                </c:pt>
                <c:pt idx="930">
                  <c:v>0</c:v>
                </c:pt>
                <c:pt idx="931">
                  <c:v>0</c:v>
                </c:pt>
                <c:pt idx="932">
                  <c:v>0.14341745468872599</c:v>
                </c:pt>
                <c:pt idx="933">
                  <c:v>0</c:v>
                </c:pt>
                <c:pt idx="934">
                  <c:v>0</c:v>
                </c:pt>
                <c:pt idx="935">
                  <c:v>0</c:v>
                </c:pt>
                <c:pt idx="936">
                  <c:v>0.14246791165119499</c:v>
                </c:pt>
                <c:pt idx="937">
                  <c:v>5.9834647375311502E-2</c:v>
                </c:pt>
                <c:pt idx="938">
                  <c:v>0</c:v>
                </c:pt>
                <c:pt idx="939">
                  <c:v>0</c:v>
                </c:pt>
                <c:pt idx="940">
                  <c:v>0</c:v>
                </c:pt>
                <c:pt idx="941">
                  <c:v>0.15620650865938601</c:v>
                </c:pt>
                <c:pt idx="942">
                  <c:v>0</c:v>
                </c:pt>
                <c:pt idx="943">
                  <c:v>0</c:v>
                </c:pt>
                <c:pt idx="944">
                  <c:v>0</c:v>
                </c:pt>
                <c:pt idx="945">
                  <c:v>0.151478642648193</c:v>
                </c:pt>
                <c:pt idx="946">
                  <c:v>0</c:v>
                </c:pt>
                <c:pt idx="947">
                  <c:v>0</c:v>
                </c:pt>
                <c:pt idx="948" formatCode="0.00E+00">
                  <c:v>6.6651860315580097E-5</c:v>
                </c:pt>
                <c:pt idx="949">
                  <c:v>0.142183649933768</c:v>
                </c:pt>
                <c:pt idx="950">
                  <c:v>0</c:v>
                </c:pt>
                <c:pt idx="951">
                  <c:v>0</c:v>
                </c:pt>
                <c:pt idx="952">
                  <c:v>0</c:v>
                </c:pt>
                <c:pt idx="953">
                  <c:v>5.75578968096562E-2</c:v>
                </c:pt>
                <c:pt idx="954">
                  <c:v>0.17234414128439199</c:v>
                </c:pt>
                <c:pt idx="955">
                  <c:v>0</c:v>
                </c:pt>
                <c:pt idx="956" formatCode="0.00E+00">
                  <c:v>9.99428698340152E-5</c:v>
                </c:pt>
                <c:pt idx="957">
                  <c:v>0</c:v>
                </c:pt>
                <c:pt idx="958">
                  <c:v>0.118179646831511</c:v>
                </c:pt>
                <c:pt idx="959">
                  <c:v>0</c:v>
                </c:pt>
                <c:pt idx="960">
                  <c:v>0</c:v>
                </c:pt>
                <c:pt idx="961">
                  <c:v>0</c:v>
                </c:pt>
                <c:pt idx="962">
                  <c:v>0.16459686053139599</c:v>
                </c:pt>
                <c:pt idx="963">
                  <c:v>0</c:v>
                </c:pt>
                <c:pt idx="964">
                  <c:v>0</c:v>
                </c:pt>
                <c:pt idx="965">
                  <c:v>0</c:v>
                </c:pt>
                <c:pt idx="966">
                  <c:v>9.8247773636284702E-2</c:v>
                </c:pt>
                <c:pt idx="967">
                  <c:v>0.16824238415391701</c:v>
                </c:pt>
                <c:pt idx="968">
                  <c:v>2.0002542222544999E-4</c:v>
                </c:pt>
                <c:pt idx="969">
                  <c:v>0</c:v>
                </c:pt>
                <c:pt idx="970">
                  <c:v>0</c:v>
                </c:pt>
                <c:pt idx="971">
                  <c:v>0.16815240497092401</c:v>
                </c:pt>
                <c:pt idx="972">
                  <c:v>0</c:v>
                </c:pt>
                <c:pt idx="973">
                  <c:v>0</c:v>
                </c:pt>
                <c:pt idx="974">
                  <c:v>0</c:v>
                </c:pt>
                <c:pt idx="975">
                  <c:v>0.142322718042108</c:v>
                </c:pt>
                <c:pt idx="976">
                  <c:v>0</c:v>
                </c:pt>
                <c:pt idx="977">
                  <c:v>0</c:v>
                </c:pt>
                <c:pt idx="978">
                  <c:v>1.00012711112725E-4</c:v>
                </c:pt>
                <c:pt idx="979">
                  <c:v>0.12098935994959201</c:v>
                </c:pt>
                <c:pt idx="980">
                  <c:v>0.149429924755583</c:v>
                </c:pt>
                <c:pt idx="981" formatCode="0.00E+00">
                  <c:v>6.6651860315580097E-5</c:v>
                </c:pt>
                <c:pt idx="982">
                  <c:v>1.00012711112725E-4</c:v>
                </c:pt>
                <c:pt idx="983" formatCode="0.00E+00">
                  <c:v>7.50095333345439E-5</c:v>
                </c:pt>
                <c:pt idx="984">
                  <c:v>6.0959748298991603E-2</c:v>
                </c:pt>
                <c:pt idx="985">
                  <c:v>2.14733032137195E-2</c:v>
                </c:pt>
                <c:pt idx="986">
                  <c:v>0</c:v>
                </c:pt>
                <c:pt idx="987">
                  <c:v>0</c:v>
                </c:pt>
                <c:pt idx="988">
                  <c:v>1.00012711112725E-4</c:v>
                </c:pt>
                <c:pt idx="989">
                  <c:v>8.2999072642668606E-2</c:v>
                </c:pt>
                <c:pt idx="990">
                  <c:v>0.192144744826445</c:v>
                </c:pt>
                <c:pt idx="991">
                  <c:v>0</c:v>
                </c:pt>
                <c:pt idx="992">
                  <c:v>0</c:v>
                </c:pt>
                <c:pt idx="993">
                  <c:v>1.00012711112725E-4</c:v>
                </c:pt>
                <c:pt idx="994">
                  <c:v>0.14320043097620599</c:v>
                </c:pt>
                <c:pt idx="995">
                  <c:v>7.0251798711887603E-3</c:v>
                </c:pt>
                <c:pt idx="996">
                  <c:v>0</c:v>
                </c:pt>
                <c:pt idx="997">
                  <c:v>0</c:v>
                </c:pt>
                <c:pt idx="998">
                  <c:v>0</c:v>
                </c:pt>
                <c:pt idx="999">
                  <c:v>0.12943196196544501</c:v>
                </c:pt>
                <c:pt idx="1000">
                  <c:v>0</c:v>
                </c:pt>
                <c:pt idx="1001">
                  <c:v>0</c:v>
                </c:pt>
                <c:pt idx="1002">
                  <c:v>0</c:v>
                </c:pt>
                <c:pt idx="1003">
                  <c:v>0.14681660936587901</c:v>
                </c:pt>
                <c:pt idx="1004">
                  <c:v>0</c:v>
                </c:pt>
                <c:pt idx="1005">
                  <c:v>0</c:v>
                </c:pt>
                <c:pt idx="1006">
                  <c:v>0</c:v>
                </c:pt>
                <c:pt idx="1007">
                  <c:v>0.13033282712915401</c:v>
                </c:pt>
                <c:pt idx="1008">
                  <c:v>0</c:v>
                </c:pt>
                <c:pt idx="1009">
                  <c:v>0</c:v>
                </c:pt>
                <c:pt idx="1010">
                  <c:v>0</c:v>
                </c:pt>
                <c:pt idx="1011">
                  <c:v>1.68311824439364E-3</c:v>
                </c:pt>
                <c:pt idx="1012">
                  <c:v>8.5624528299791794E-2</c:v>
                </c:pt>
                <c:pt idx="1013">
                  <c:v>1.00012711112725E-4</c:v>
                </c:pt>
                <c:pt idx="1014">
                  <c:v>0</c:v>
                </c:pt>
                <c:pt idx="1015">
                  <c:v>0</c:v>
                </c:pt>
                <c:pt idx="1016">
                  <c:v>0.113567066325579</c:v>
                </c:pt>
                <c:pt idx="1017">
                  <c:v>0</c:v>
                </c:pt>
                <c:pt idx="1018">
                  <c:v>0</c:v>
                </c:pt>
                <c:pt idx="1019">
                  <c:v>4.9999371428491605E-4</c:v>
                </c:pt>
                <c:pt idx="1020">
                  <c:v>0.149053042353719</c:v>
                </c:pt>
                <c:pt idx="1021">
                  <c:v>9.1102389661461197E-2</c:v>
                </c:pt>
                <c:pt idx="1022" formatCode="0.00E+00">
                  <c:v>5.00063555563626E-5</c:v>
                </c:pt>
                <c:pt idx="1023">
                  <c:v>1.00012711112725E-4</c:v>
                </c:pt>
                <c:pt idx="1024" formatCode="0.00E+00">
                  <c:v>9.99777904733702E-5</c:v>
                </c:pt>
                <c:pt idx="1025">
                  <c:v>0.15124795131038099</c:v>
                </c:pt>
                <c:pt idx="1026">
                  <c:v>0</c:v>
                </c:pt>
                <c:pt idx="1027">
                  <c:v>0</c:v>
                </c:pt>
                <c:pt idx="1028">
                  <c:v>0</c:v>
                </c:pt>
                <c:pt idx="1029">
                  <c:v>0.14759083484320201</c:v>
                </c:pt>
                <c:pt idx="1030">
                  <c:v>0</c:v>
                </c:pt>
                <c:pt idx="1031">
                  <c:v>0</c:v>
                </c:pt>
                <c:pt idx="1032">
                  <c:v>0</c:v>
                </c:pt>
                <c:pt idx="1033">
                  <c:v>6.5597143920748099E-2</c:v>
                </c:pt>
                <c:pt idx="1034">
                  <c:v>0.16520020665940799</c:v>
                </c:pt>
                <c:pt idx="1035">
                  <c:v>0</c:v>
                </c:pt>
                <c:pt idx="1036">
                  <c:v>0</c:v>
                </c:pt>
                <c:pt idx="1037">
                  <c:v>1.00012711112725E-4</c:v>
                </c:pt>
                <c:pt idx="1038">
                  <c:v>0.12933640725207399</c:v>
                </c:pt>
                <c:pt idx="1039">
                  <c:v>0</c:v>
                </c:pt>
                <c:pt idx="1040">
                  <c:v>1.00012711112725E-4</c:v>
                </c:pt>
                <c:pt idx="1041">
                  <c:v>0</c:v>
                </c:pt>
                <c:pt idx="1042">
                  <c:v>0.124007049064533</c:v>
                </c:pt>
                <c:pt idx="1043">
                  <c:v>0</c:v>
                </c:pt>
                <c:pt idx="1044">
                  <c:v>0</c:v>
                </c:pt>
                <c:pt idx="1045">
                  <c:v>0</c:v>
                </c:pt>
                <c:pt idx="1046">
                  <c:v>7.8178461400648006E-2</c:v>
                </c:pt>
                <c:pt idx="1047">
                  <c:v>0.163480915738831</c:v>
                </c:pt>
                <c:pt idx="1048">
                  <c:v>0</c:v>
                </c:pt>
                <c:pt idx="1049" formatCode="0.00E+00">
                  <c:v>6.6675140741816796E-5</c:v>
                </c:pt>
                <c:pt idx="1050" formatCode="0.00E+00">
                  <c:v>6.6675140741816796E-5</c:v>
                </c:pt>
                <c:pt idx="1051">
                  <c:v>0.14500455291379399</c:v>
                </c:pt>
                <c:pt idx="1052">
                  <c:v>0.13838810497564999</c:v>
                </c:pt>
                <c:pt idx="1053" formatCode="0.00E+00">
                  <c:v>6.6651860315580097E-5</c:v>
                </c:pt>
                <c:pt idx="1054">
                  <c:v>0</c:v>
                </c:pt>
                <c:pt idx="1055" formatCode="0.00E+00">
                  <c:v>7.50095333345439E-5</c:v>
                </c:pt>
                <c:pt idx="1056">
                  <c:v>9.8198537589924598E-2</c:v>
                </c:pt>
                <c:pt idx="1057">
                  <c:v>0.15384061382472999</c:v>
                </c:pt>
                <c:pt idx="1058">
                  <c:v>0</c:v>
                </c:pt>
                <c:pt idx="1059">
                  <c:v>1.00012711112725E-4</c:v>
                </c:pt>
                <c:pt idx="1060">
                  <c:v>1.00012711112725E-4</c:v>
                </c:pt>
                <c:pt idx="1061">
                  <c:v>0.156141519220384</c:v>
                </c:pt>
                <c:pt idx="1062">
                  <c:v>0.123886543744625</c:v>
                </c:pt>
                <c:pt idx="1063">
                  <c:v>0</c:v>
                </c:pt>
                <c:pt idx="1064">
                  <c:v>0</c:v>
                </c:pt>
                <c:pt idx="1065">
                  <c:v>0</c:v>
                </c:pt>
                <c:pt idx="1066">
                  <c:v>0.153603030029862</c:v>
                </c:pt>
                <c:pt idx="1067">
                  <c:v>0</c:v>
                </c:pt>
                <c:pt idx="1068">
                  <c:v>0</c:v>
                </c:pt>
                <c:pt idx="1069">
                  <c:v>0</c:v>
                </c:pt>
                <c:pt idx="1070">
                  <c:v>0.13822814391105101</c:v>
                </c:pt>
                <c:pt idx="1071">
                  <c:v>0</c:v>
                </c:pt>
                <c:pt idx="1072">
                  <c:v>0</c:v>
                </c:pt>
                <c:pt idx="1073">
                  <c:v>0</c:v>
                </c:pt>
                <c:pt idx="1074">
                  <c:v>0.155452929824896</c:v>
                </c:pt>
                <c:pt idx="1075">
                  <c:v>0.19984050303870901</c:v>
                </c:pt>
                <c:pt idx="1076">
                  <c:v>0</c:v>
                </c:pt>
                <c:pt idx="1077">
                  <c:v>0</c:v>
                </c:pt>
                <c:pt idx="1078">
                  <c:v>0</c:v>
                </c:pt>
                <c:pt idx="1079">
                  <c:v>0.12857148945928401</c:v>
                </c:pt>
                <c:pt idx="1080">
                  <c:v>0</c:v>
                </c:pt>
                <c:pt idx="1081">
                  <c:v>0</c:v>
                </c:pt>
                <c:pt idx="1082">
                  <c:v>0</c:v>
                </c:pt>
                <c:pt idx="1083">
                  <c:v>0.141761461764397</c:v>
                </c:pt>
                <c:pt idx="1084">
                  <c:v>0</c:v>
                </c:pt>
                <c:pt idx="1085">
                  <c:v>0</c:v>
                </c:pt>
                <c:pt idx="1086">
                  <c:v>0</c:v>
                </c:pt>
                <c:pt idx="1087">
                  <c:v>0.13761515314153799</c:v>
                </c:pt>
                <c:pt idx="1088">
                  <c:v>9.7486215399981407E-3</c:v>
                </c:pt>
                <c:pt idx="1089">
                  <c:v>0</c:v>
                </c:pt>
                <c:pt idx="1090">
                  <c:v>0</c:v>
                </c:pt>
                <c:pt idx="1091">
                  <c:v>1.00012711112725E-4</c:v>
                </c:pt>
                <c:pt idx="1092">
                  <c:v>0.11231194346472601</c:v>
                </c:pt>
                <c:pt idx="1093">
                  <c:v>0</c:v>
                </c:pt>
                <c:pt idx="1094">
                  <c:v>0</c:v>
                </c:pt>
                <c:pt idx="1095">
                  <c:v>0</c:v>
                </c:pt>
                <c:pt idx="1096">
                  <c:v>0.14422706714054701</c:v>
                </c:pt>
                <c:pt idx="1097">
                  <c:v>0</c:v>
                </c:pt>
                <c:pt idx="1098">
                  <c:v>0</c:v>
                </c:pt>
                <c:pt idx="1099">
                  <c:v>0</c:v>
                </c:pt>
                <c:pt idx="1100">
                  <c:v>0.12070314636039201</c:v>
                </c:pt>
                <c:pt idx="1101">
                  <c:v>0.26396175337092698</c:v>
                </c:pt>
                <c:pt idx="1102">
                  <c:v>0</c:v>
                </c:pt>
                <c:pt idx="1103">
                  <c:v>0</c:v>
                </c:pt>
                <c:pt idx="1104">
                  <c:v>0</c:v>
                </c:pt>
                <c:pt idx="1105">
                  <c:v>0.12684944748747301</c:v>
                </c:pt>
                <c:pt idx="1106">
                  <c:v>0</c:v>
                </c:pt>
                <c:pt idx="1107">
                  <c:v>0</c:v>
                </c:pt>
                <c:pt idx="1108">
                  <c:v>0</c:v>
                </c:pt>
                <c:pt idx="1109">
                  <c:v>0.14339549832061799</c:v>
                </c:pt>
                <c:pt idx="1110">
                  <c:v>0</c:v>
                </c:pt>
                <c:pt idx="1111">
                  <c:v>0</c:v>
                </c:pt>
                <c:pt idx="1112">
                  <c:v>0</c:v>
                </c:pt>
                <c:pt idx="1113">
                  <c:v>0.13791812409316601</c:v>
                </c:pt>
                <c:pt idx="1114">
                  <c:v>0</c:v>
                </c:pt>
                <c:pt idx="1115">
                  <c:v>0</c:v>
                </c:pt>
                <c:pt idx="1116">
                  <c:v>0</c:v>
                </c:pt>
                <c:pt idx="1117">
                  <c:v>4.6152922022334002E-2</c:v>
                </c:pt>
                <c:pt idx="1118">
                  <c:v>0.143065815500558</c:v>
                </c:pt>
                <c:pt idx="1119">
                  <c:v>0</c:v>
                </c:pt>
                <c:pt idx="1120" formatCode="0.00E+00">
                  <c:v>9.99428698340152E-5</c:v>
                </c:pt>
                <c:pt idx="1121">
                  <c:v>1.00012711112725E-4</c:v>
                </c:pt>
                <c:pt idx="1122">
                  <c:v>2.78142701729053E-2</c:v>
                </c:pt>
                <c:pt idx="1123">
                  <c:v>0.197518814201388</c:v>
                </c:pt>
                <c:pt idx="1124">
                  <c:v>1.00012711112725E-4</c:v>
                </c:pt>
                <c:pt idx="1125">
                  <c:v>0</c:v>
                </c:pt>
                <c:pt idx="1126">
                  <c:v>0</c:v>
                </c:pt>
                <c:pt idx="1127">
                  <c:v>9.6070182873988302E-2</c:v>
                </c:pt>
                <c:pt idx="1128">
                  <c:v>0.15456878674167401</c:v>
                </c:pt>
                <c:pt idx="1129">
                  <c:v>0</c:v>
                </c:pt>
                <c:pt idx="1130">
                  <c:v>0</c:v>
                </c:pt>
                <c:pt idx="1131">
                  <c:v>0</c:v>
                </c:pt>
                <c:pt idx="1132">
                  <c:v>0.17497964262889201</c:v>
                </c:pt>
                <c:pt idx="1133">
                  <c:v>0</c:v>
                </c:pt>
                <c:pt idx="1134">
                  <c:v>0</c:v>
                </c:pt>
                <c:pt idx="1135">
                  <c:v>0</c:v>
                </c:pt>
                <c:pt idx="1136">
                  <c:v>0.10004878457994799</c:v>
                </c:pt>
                <c:pt idx="1137">
                  <c:v>0.13642159614343899</c:v>
                </c:pt>
                <c:pt idx="1138">
                  <c:v>0</c:v>
                </c:pt>
                <c:pt idx="1139">
                  <c:v>0</c:v>
                </c:pt>
                <c:pt idx="1140">
                  <c:v>0</c:v>
                </c:pt>
                <c:pt idx="1141">
                  <c:v>0.139171287684665</c:v>
                </c:pt>
                <c:pt idx="1142">
                  <c:v>0</c:v>
                </c:pt>
                <c:pt idx="1143">
                  <c:v>0</c:v>
                </c:pt>
                <c:pt idx="1144">
                  <c:v>0</c:v>
                </c:pt>
                <c:pt idx="1145">
                  <c:v>0.131125056990783</c:v>
                </c:pt>
                <c:pt idx="1146">
                  <c:v>0</c:v>
                </c:pt>
                <c:pt idx="1147">
                  <c:v>0</c:v>
                </c:pt>
                <c:pt idx="1148">
                  <c:v>0</c:v>
                </c:pt>
                <c:pt idx="1149">
                  <c:v>0.13143592247345401</c:v>
                </c:pt>
                <c:pt idx="1150">
                  <c:v>2.4351270716534201E-2</c:v>
                </c:pt>
                <c:pt idx="1151" formatCode="0.00E+00">
                  <c:v>6.6675140741816796E-5</c:v>
                </c:pt>
                <c:pt idx="1152">
                  <c:v>0</c:v>
                </c:pt>
                <c:pt idx="1153">
                  <c:v>0</c:v>
                </c:pt>
                <c:pt idx="1154">
                  <c:v>4.0097173911780401E-2</c:v>
                </c:pt>
                <c:pt idx="1155">
                  <c:v>0</c:v>
                </c:pt>
                <c:pt idx="1156">
                  <c:v>0</c:v>
                </c:pt>
                <c:pt idx="1157">
                  <c:v>0</c:v>
                </c:pt>
                <c:pt idx="1158">
                  <c:v>0.15148360909335301</c:v>
                </c:pt>
                <c:pt idx="1159">
                  <c:v>0</c:v>
                </c:pt>
                <c:pt idx="1160">
                  <c:v>0</c:v>
                </c:pt>
                <c:pt idx="1161">
                  <c:v>0</c:v>
                </c:pt>
                <c:pt idx="1162">
                  <c:v>0.13921403981001901</c:v>
                </c:pt>
                <c:pt idx="1163">
                  <c:v>0.129020689187581</c:v>
                </c:pt>
                <c:pt idx="1164">
                  <c:v>0</c:v>
                </c:pt>
                <c:pt idx="1165">
                  <c:v>0</c:v>
                </c:pt>
                <c:pt idx="1166">
                  <c:v>0</c:v>
                </c:pt>
                <c:pt idx="1167">
                  <c:v>0.13126638268305299</c:v>
                </c:pt>
                <c:pt idx="1168">
                  <c:v>0</c:v>
                </c:pt>
                <c:pt idx="1169">
                  <c:v>0</c:v>
                </c:pt>
                <c:pt idx="1170">
                  <c:v>0</c:v>
                </c:pt>
                <c:pt idx="1171">
                  <c:v>0.14020042186335199</c:v>
                </c:pt>
                <c:pt idx="1172">
                  <c:v>0</c:v>
                </c:pt>
                <c:pt idx="1173">
                  <c:v>0</c:v>
                </c:pt>
                <c:pt idx="1174">
                  <c:v>0</c:v>
                </c:pt>
                <c:pt idx="1175">
                  <c:v>0.118049896114757</c:v>
                </c:pt>
                <c:pt idx="1176">
                  <c:v>0.124523307401637</c:v>
                </c:pt>
                <c:pt idx="1177">
                  <c:v>0</c:v>
                </c:pt>
                <c:pt idx="1178">
                  <c:v>0</c:v>
                </c:pt>
                <c:pt idx="1179">
                  <c:v>0</c:v>
                </c:pt>
                <c:pt idx="1180">
                  <c:v>0.115480809163254</c:v>
                </c:pt>
                <c:pt idx="1181">
                  <c:v>0</c:v>
                </c:pt>
                <c:pt idx="1182">
                  <c:v>0</c:v>
                </c:pt>
                <c:pt idx="1183">
                  <c:v>0</c:v>
                </c:pt>
                <c:pt idx="1184">
                  <c:v>0.16464726682674499</c:v>
                </c:pt>
                <c:pt idx="1185">
                  <c:v>0</c:v>
                </c:pt>
                <c:pt idx="1186">
                  <c:v>0</c:v>
                </c:pt>
                <c:pt idx="1187">
                  <c:v>0</c:v>
                </c:pt>
                <c:pt idx="1188">
                  <c:v>0.106655249580259</c:v>
                </c:pt>
                <c:pt idx="1189">
                  <c:v>0.19271294806867201</c:v>
                </c:pt>
                <c:pt idx="1190">
                  <c:v>0</c:v>
                </c:pt>
                <c:pt idx="1191">
                  <c:v>0</c:v>
                </c:pt>
                <c:pt idx="1192">
                  <c:v>1.5000160634941E-4</c:v>
                </c:pt>
                <c:pt idx="1193">
                  <c:v>0.120897307800767</c:v>
                </c:pt>
                <c:pt idx="1194">
                  <c:v>0.179058075397831</c:v>
                </c:pt>
                <c:pt idx="1195">
                  <c:v>0</c:v>
                </c:pt>
                <c:pt idx="1196">
                  <c:v>1.00012711112725E-4</c:v>
                </c:pt>
                <c:pt idx="1197">
                  <c:v>0</c:v>
                </c:pt>
                <c:pt idx="1198">
                  <c:v>0.10531434850609001</c:v>
                </c:pt>
                <c:pt idx="1199">
                  <c:v>0.16546971436498301</c:v>
                </c:pt>
                <c:pt idx="1200">
                  <c:v>0</c:v>
                </c:pt>
                <c:pt idx="1201">
                  <c:v>0</c:v>
                </c:pt>
                <c:pt idx="1202">
                  <c:v>0</c:v>
                </c:pt>
                <c:pt idx="1203">
                  <c:v>0.12878657603411101</c:v>
                </c:pt>
                <c:pt idx="1204">
                  <c:v>3.41019828366383E-3</c:v>
                </c:pt>
                <c:pt idx="1205">
                  <c:v>0</c:v>
                </c:pt>
                <c:pt idx="1206">
                  <c:v>0</c:v>
                </c:pt>
                <c:pt idx="1207">
                  <c:v>0</c:v>
                </c:pt>
                <c:pt idx="1208">
                  <c:v>0.12602919598614101</c:v>
                </c:pt>
                <c:pt idx="1209">
                  <c:v>0</c:v>
                </c:pt>
                <c:pt idx="1210">
                  <c:v>0</c:v>
                </c:pt>
                <c:pt idx="1211">
                  <c:v>0</c:v>
                </c:pt>
                <c:pt idx="1212">
                  <c:v>0.127098965231845</c:v>
                </c:pt>
                <c:pt idx="1213">
                  <c:v>0</c:v>
                </c:pt>
                <c:pt idx="1214">
                  <c:v>0</c:v>
                </c:pt>
                <c:pt idx="1215" formatCode="0.00E+00">
                  <c:v>9.99428698340152E-5</c:v>
                </c:pt>
                <c:pt idx="1216">
                  <c:v>0.11651447771139201</c:v>
                </c:pt>
                <c:pt idx="1217">
                  <c:v>0.114865807555097</c:v>
                </c:pt>
                <c:pt idx="1218">
                  <c:v>0</c:v>
                </c:pt>
                <c:pt idx="1219">
                  <c:v>0</c:v>
                </c:pt>
                <c:pt idx="1220">
                  <c:v>0</c:v>
                </c:pt>
                <c:pt idx="1221">
                  <c:v>0.130338503052079</c:v>
                </c:pt>
                <c:pt idx="1222">
                  <c:v>0</c:v>
                </c:pt>
                <c:pt idx="1223">
                  <c:v>0</c:v>
                </c:pt>
                <c:pt idx="1224">
                  <c:v>0</c:v>
                </c:pt>
                <c:pt idx="1225">
                  <c:v>0.139046366270932</c:v>
                </c:pt>
                <c:pt idx="1226">
                  <c:v>0</c:v>
                </c:pt>
                <c:pt idx="1227">
                  <c:v>0</c:v>
                </c:pt>
                <c:pt idx="1228">
                  <c:v>0</c:v>
                </c:pt>
                <c:pt idx="1229">
                  <c:v>0.13467854812379901</c:v>
                </c:pt>
                <c:pt idx="1230">
                  <c:v>0</c:v>
                </c:pt>
                <c:pt idx="1231">
                  <c:v>0</c:v>
                </c:pt>
                <c:pt idx="1232">
                  <c:v>0</c:v>
                </c:pt>
                <c:pt idx="1233">
                  <c:v>1.0100266462175799E-2</c:v>
                </c:pt>
                <c:pt idx="1234">
                  <c:v>0.175959463217879</c:v>
                </c:pt>
                <c:pt idx="1235">
                  <c:v>0</c:v>
                </c:pt>
                <c:pt idx="1236">
                  <c:v>0</c:v>
                </c:pt>
                <c:pt idx="1237">
                  <c:v>0</c:v>
                </c:pt>
                <c:pt idx="1238">
                  <c:v>0.12077650183650999</c:v>
                </c:pt>
                <c:pt idx="1239">
                  <c:v>0</c:v>
                </c:pt>
                <c:pt idx="1240">
                  <c:v>0</c:v>
                </c:pt>
                <c:pt idx="1241">
                  <c:v>0</c:v>
                </c:pt>
                <c:pt idx="1242">
                  <c:v>0.153351351219219</c:v>
                </c:pt>
                <c:pt idx="1243">
                  <c:v>0</c:v>
                </c:pt>
                <c:pt idx="1244">
                  <c:v>0</c:v>
                </c:pt>
                <c:pt idx="1245">
                  <c:v>0</c:v>
                </c:pt>
                <c:pt idx="1246">
                  <c:v>0.134490656115097</c:v>
                </c:pt>
                <c:pt idx="1247">
                  <c:v>0.14230750464264599</c:v>
                </c:pt>
                <c:pt idx="1248">
                  <c:v>0</c:v>
                </c:pt>
                <c:pt idx="1249">
                  <c:v>0</c:v>
                </c:pt>
                <c:pt idx="1250">
                  <c:v>0</c:v>
                </c:pt>
                <c:pt idx="1251">
                  <c:v>0.14945583388022901</c:v>
                </c:pt>
                <c:pt idx="1252">
                  <c:v>0</c:v>
                </c:pt>
                <c:pt idx="1253">
                  <c:v>0</c:v>
                </c:pt>
                <c:pt idx="1254">
                  <c:v>0</c:v>
                </c:pt>
                <c:pt idx="1255">
                  <c:v>0.15552780525357399</c:v>
                </c:pt>
                <c:pt idx="1256">
                  <c:v>1.00012711112725E-4</c:v>
                </c:pt>
                <c:pt idx="1257">
                  <c:v>0</c:v>
                </c:pt>
                <c:pt idx="1258">
                  <c:v>1.00012711112725E-4</c:v>
                </c:pt>
                <c:pt idx="1259">
                  <c:v>0.10725759188962899</c:v>
                </c:pt>
                <c:pt idx="1260">
                  <c:v>0.17532621734505799</c:v>
                </c:pt>
                <c:pt idx="1261" formatCode="0.00E+00">
                  <c:v>7.6922109889986996E-5</c:v>
                </c:pt>
                <c:pt idx="1262" formatCode="0.00E+00">
                  <c:v>7.49920730148664E-5</c:v>
                </c:pt>
                <c:pt idx="1263">
                  <c:v>0</c:v>
                </c:pt>
                <c:pt idx="1264">
                  <c:v>2.9417860722112499E-2</c:v>
                </c:pt>
                <c:pt idx="1265">
                  <c:v>3.1807441909479303E-2</c:v>
                </c:pt>
                <c:pt idx="1266">
                  <c:v>0</c:v>
                </c:pt>
                <c:pt idx="1267" formatCode="0.00E+00">
                  <c:v>8.3332285714152594E-5</c:v>
                </c:pt>
                <c:pt idx="1268" formatCode="0.00E+00">
                  <c:v>9.9998742856983203E-5</c:v>
                </c:pt>
                <c:pt idx="1269">
                  <c:v>2.7989835424438302E-2</c:v>
                </c:pt>
                <c:pt idx="1270">
                  <c:v>8.5435397919774003E-2</c:v>
                </c:pt>
                <c:pt idx="1271">
                  <c:v>3.1333125671931299E-4</c:v>
                </c:pt>
                <c:pt idx="1272">
                  <c:v>1.3600052520641501E-4</c:v>
                </c:pt>
                <c:pt idx="1273" formatCode="0.00E+00">
                  <c:v>9.0907948051802904E-5</c:v>
                </c:pt>
                <c:pt idx="1274">
                  <c:v>2.5268148872210398E-2</c:v>
                </c:pt>
                <c:pt idx="1275">
                  <c:v>6.3544366320809301E-2</c:v>
                </c:pt>
                <c:pt idx="1276">
                  <c:v>0.17333370963072101</c:v>
                </c:pt>
                <c:pt idx="1277">
                  <c:v>2.8333442751336601E-4</c:v>
                </c:pt>
                <c:pt idx="1278" formatCode="0.00E+00">
                  <c:v>9.99428698340152E-5</c:v>
                </c:pt>
                <c:pt idx="1279" formatCode="0.00E+00">
                  <c:v>7.50095333345439E-5</c:v>
                </c:pt>
                <c:pt idx="1280">
                  <c:v>2.2865493639663202E-2</c:v>
                </c:pt>
                <c:pt idx="1281">
                  <c:v>2.0111828169646399E-2</c:v>
                </c:pt>
                <c:pt idx="1282">
                  <c:v>0</c:v>
                </c:pt>
                <c:pt idx="1283">
                  <c:v>0</c:v>
                </c:pt>
                <c:pt idx="1284">
                  <c:v>0</c:v>
                </c:pt>
                <c:pt idx="1285">
                  <c:v>4.3663108256646301E-2</c:v>
                </c:pt>
                <c:pt idx="1286">
                  <c:v>4.8468303143522899E-2</c:v>
                </c:pt>
                <c:pt idx="1287" formatCode="0.00E+00">
                  <c:v>9.9989430686488502E-5</c:v>
                </c:pt>
                <c:pt idx="1288">
                  <c:v>0</c:v>
                </c:pt>
                <c:pt idx="1289">
                  <c:v>0</c:v>
                </c:pt>
                <c:pt idx="1290">
                  <c:v>2.4330135947175199E-2</c:v>
                </c:pt>
                <c:pt idx="1291">
                  <c:v>0</c:v>
                </c:pt>
                <c:pt idx="1292">
                  <c:v>0</c:v>
                </c:pt>
                <c:pt idx="1293">
                  <c:v>0</c:v>
                </c:pt>
                <c:pt idx="1294">
                  <c:v>7.4342798736171403E-2</c:v>
                </c:pt>
                <c:pt idx="1295">
                  <c:v>2.4745726991403101E-2</c:v>
                </c:pt>
                <c:pt idx="1296">
                  <c:v>0</c:v>
                </c:pt>
                <c:pt idx="1297">
                  <c:v>0</c:v>
                </c:pt>
                <c:pt idx="1298">
                  <c:v>0</c:v>
                </c:pt>
                <c:pt idx="1299">
                  <c:v>0.11549252425607601</c:v>
                </c:pt>
                <c:pt idx="1300">
                  <c:v>0</c:v>
                </c:pt>
                <c:pt idx="1301">
                  <c:v>0</c:v>
                </c:pt>
                <c:pt idx="1302">
                  <c:v>0</c:v>
                </c:pt>
                <c:pt idx="1303">
                  <c:v>0.150721233996576</c:v>
                </c:pt>
                <c:pt idx="1304">
                  <c:v>0</c:v>
                </c:pt>
                <c:pt idx="1305">
                  <c:v>0</c:v>
                </c:pt>
                <c:pt idx="1306">
                  <c:v>0</c:v>
                </c:pt>
                <c:pt idx="1307">
                  <c:v>0.108456087897786</c:v>
                </c:pt>
                <c:pt idx="1308">
                  <c:v>0.18460327514015601</c:v>
                </c:pt>
                <c:pt idx="1309">
                  <c:v>0</c:v>
                </c:pt>
                <c:pt idx="1310">
                  <c:v>0</c:v>
                </c:pt>
                <c:pt idx="1311">
                  <c:v>0</c:v>
                </c:pt>
                <c:pt idx="1312">
                  <c:v>0.153362018902298</c:v>
                </c:pt>
                <c:pt idx="1313">
                  <c:v>0</c:v>
                </c:pt>
                <c:pt idx="1314">
                  <c:v>0</c:v>
                </c:pt>
                <c:pt idx="1315">
                  <c:v>0</c:v>
                </c:pt>
                <c:pt idx="1316">
                  <c:v>0.15206471737357699</c:v>
                </c:pt>
                <c:pt idx="1317">
                  <c:v>0.53913334888465803</c:v>
                </c:pt>
                <c:pt idx="1318">
                  <c:v>0</c:v>
                </c:pt>
                <c:pt idx="1319">
                  <c:v>0</c:v>
                </c:pt>
                <c:pt idx="1320">
                  <c:v>0</c:v>
                </c:pt>
                <c:pt idx="1321">
                  <c:v>0.14995108632725901</c:v>
                </c:pt>
                <c:pt idx="1322">
                  <c:v>0</c:v>
                </c:pt>
                <c:pt idx="1323">
                  <c:v>0</c:v>
                </c:pt>
                <c:pt idx="1324">
                  <c:v>0</c:v>
                </c:pt>
                <c:pt idx="1325">
                  <c:v>0.13720543492760201</c:v>
                </c:pt>
                <c:pt idx="1326">
                  <c:v>0</c:v>
                </c:pt>
                <c:pt idx="1327">
                  <c:v>0</c:v>
                </c:pt>
                <c:pt idx="1328">
                  <c:v>0</c:v>
                </c:pt>
                <c:pt idx="1329">
                  <c:v>0.15946758507247699</c:v>
                </c:pt>
                <c:pt idx="1330">
                  <c:v>9.0830812340319797E-2</c:v>
                </c:pt>
                <c:pt idx="1331">
                  <c:v>0</c:v>
                </c:pt>
                <c:pt idx="1332">
                  <c:v>0</c:v>
                </c:pt>
                <c:pt idx="1333">
                  <c:v>0</c:v>
                </c:pt>
                <c:pt idx="1334">
                  <c:v>0.13988482158231499</c:v>
                </c:pt>
                <c:pt idx="1335">
                  <c:v>1.00012711112725E-4</c:v>
                </c:pt>
                <c:pt idx="1336">
                  <c:v>0</c:v>
                </c:pt>
                <c:pt idx="1337">
                  <c:v>0</c:v>
                </c:pt>
                <c:pt idx="1338">
                  <c:v>0.122947373259472</c:v>
                </c:pt>
                <c:pt idx="1339">
                  <c:v>9.5053263998701301E-2</c:v>
                </c:pt>
                <c:pt idx="1340">
                  <c:v>0</c:v>
                </c:pt>
                <c:pt idx="1341">
                  <c:v>1.00012711112725E-4</c:v>
                </c:pt>
                <c:pt idx="1342">
                  <c:v>1.00012711112725E-4</c:v>
                </c:pt>
                <c:pt idx="1343">
                  <c:v>4.8696624955236197E-2</c:v>
                </c:pt>
                <c:pt idx="1344">
                  <c:v>0.13324155856106801</c:v>
                </c:pt>
                <c:pt idx="1345">
                  <c:v>0</c:v>
                </c:pt>
                <c:pt idx="1346">
                  <c:v>0</c:v>
                </c:pt>
                <c:pt idx="1347">
                  <c:v>0</c:v>
                </c:pt>
                <c:pt idx="1348">
                  <c:v>0.13991003260899401</c:v>
                </c:pt>
                <c:pt idx="1349">
                  <c:v>0</c:v>
                </c:pt>
                <c:pt idx="1350">
                  <c:v>0</c:v>
                </c:pt>
                <c:pt idx="1351">
                  <c:v>0</c:v>
                </c:pt>
                <c:pt idx="1352">
                  <c:v>6.9244377178524899E-2</c:v>
                </c:pt>
                <c:pt idx="1353">
                  <c:v>0.160567583082288</c:v>
                </c:pt>
                <c:pt idx="1354">
                  <c:v>0</c:v>
                </c:pt>
                <c:pt idx="1355">
                  <c:v>0</c:v>
                </c:pt>
                <c:pt idx="1356">
                  <c:v>0</c:v>
                </c:pt>
                <c:pt idx="1357">
                  <c:v>0.13762188568890199</c:v>
                </c:pt>
                <c:pt idx="1358">
                  <c:v>0</c:v>
                </c:pt>
                <c:pt idx="1359">
                  <c:v>0</c:v>
                </c:pt>
                <c:pt idx="1360">
                  <c:v>0</c:v>
                </c:pt>
                <c:pt idx="1361">
                  <c:v>0.122758485937285</c:v>
                </c:pt>
                <c:pt idx="1362">
                  <c:v>0</c:v>
                </c:pt>
                <c:pt idx="1363">
                  <c:v>0</c:v>
                </c:pt>
                <c:pt idx="1364">
                  <c:v>0</c:v>
                </c:pt>
                <c:pt idx="1365">
                  <c:v>3.2824457798821198E-2</c:v>
                </c:pt>
                <c:pt idx="1366">
                  <c:v>0.16092895622848499</c:v>
                </c:pt>
                <c:pt idx="1367">
                  <c:v>0</c:v>
                </c:pt>
                <c:pt idx="1368">
                  <c:v>0</c:v>
                </c:pt>
                <c:pt idx="1369">
                  <c:v>0</c:v>
                </c:pt>
                <c:pt idx="1370">
                  <c:v>2.8945113813463499E-2</c:v>
                </c:pt>
                <c:pt idx="1371">
                  <c:v>0</c:v>
                </c:pt>
                <c:pt idx="1372">
                  <c:v>0</c:v>
                </c:pt>
                <c:pt idx="1373">
                  <c:v>0</c:v>
                </c:pt>
                <c:pt idx="1374">
                  <c:v>0.137244946868325</c:v>
                </c:pt>
                <c:pt idx="1375">
                  <c:v>0</c:v>
                </c:pt>
                <c:pt idx="1376">
                  <c:v>0</c:v>
                </c:pt>
                <c:pt idx="1377">
                  <c:v>0</c:v>
                </c:pt>
                <c:pt idx="1378">
                  <c:v>0.12117476438546</c:v>
                </c:pt>
                <c:pt idx="1379">
                  <c:v>0.19262228656590499</c:v>
                </c:pt>
                <c:pt idx="1380">
                  <c:v>0</c:v>
                </c:pt>
                <c:pt idx="1381">
                  <c:v>0</c:v>
                </c:pt>
                <c:pt idx="1382">
                  <c:v>0</c:v>
                </c:pt>
                <c:pt idx="1383">
                  <c:v>0.15589328939749</c:v>
                </c:pt>
                <c:pt idx="1384">
                  <c:v>0</c:v>
                </c:pt>
                <c:pt idx="1385">
                  <c:v>0</c:v>
                </c:pt>
                <c:pt idx="1386">
                  <c:v>0</c:v>
                </c:pt>
                <c:pt idx="1387">
                  <c:v>0.14041221905273599</c:v>
                </c:pt>
                <c:pt idx="1388">
                  <c:v>0</c:v>
                </c:pt>
                <c:pt idx="1389">
                  <c:v>0</c:v>
                </c:pt>
                <c:pt idx="1390">
                  <c:v>0</c:v>
                </c:pt>
                <c:pt idx="1391">
                  <c:v>0.10095278742196299</c:v>
                </c:pt>
                <c:pt idx="1392">
                  <c:v>0.130014878104145</c:v>
                </c:pt>
                <c:pt idx="1393">
                  <c:v>0</c:v>
                </c:pt>
                <c:pt idx="1394">
                  <c:v>0</c:v>
                </c:pt>
                <c:pt idx="1395">
                  <c:v>0</c:v>
                </c:pt>
                <c:pt idx="1396">
                  <c:v>7.2652441556013705E-2</c:v>
                </c:pt>
                <c:pt idx="1397">
                  <c:v>0</c:v>
                </c:pt>
                <c:pt idx="1398">
                  <c:v>0</c:v>
                </c:pt>
                <c:pt idx="1399">
                  <c:v>0</c:v>
                </c:pt>
                <c:pt idx="1400">
                  <c:v>0.15492651082362299</c:v>
                </c:pt>
                <c:pt idx="1401">
                  <c:v>0</c:v>
                </c:pt>
                <c:pt idx="1402">
                  <c:v>0</c:v>
                </c:pt>
                <c:pt idx="1403">
                  <c:v>0</c:v>
                </c:pt>
                <c:pt idx="1404">
                  <c:v>0.100975734531528</c:v>
                </c:pt>
                <c:pt idx="1405">
                  <c:v>0.13155393479003699</c:v>
                </c:pt>
                <c:pt idx="1406">
                  <c:v>0</c:v>
                </c:pt>
                <c:pt idx="1407">
                  <c:v>0</c:v>
                </c:pt>
                <c:pt idx="1408">
                  <c:v>1.00012711112725E-4</c:v>
                </c:pt>
                <c:pt idx="1409">
                  <c:v>9.9574880255536097E-2</c:v>
                </c:pt>
                <c:pt idx="1410">
                  <c:v>6.2585887885082195E-2</c:v>
                </c:pt>
                <c:pt idx="1411">
                  <c:v>0</c:v>
                </c:pt>
                <c:pt idx="1412">
                  <c:v>0</c:v>
                </c:pt>
                <c:pt idx="1413">
                  <c:v>0</c:v>
                </c:pt>
                <c:pt idx="1414">
                  <c:v>0.115455159197327</c:v>
                </c:pt>
                <c:pt idx="1415">
                  <c:v>0.19151903008167101</c:v>
                </c:pt>
                <c:pt idx="1416">
                  <c:v>0</c:v>
                </c:pt>
                <c:pt idx="1417">
                  <c:v>0</c:v>
                </c:pt>
                <c:pt idx="1418">
                  <c:v>0</c:v>
                </c:pt>
                <c:pt idx="1419">
                  <c:v>0.13620911313336601</c:v>
                </c:pt>
                <c:pt idx="1420">
                  <c:v>0</c:v>
                </c:pt>
                <c:pt idx="1421">
                  <c:v>0</c:v>
                </c:pt>
                <c:pt idx="1422">
                  <c:v>0</c:v>
                </c:pt>
                <c:pt idx="1423">
                  <c:v>0.124951000924265</c:v>
                </c:pt>
                <c:pt idx="1424">
                  <c:v>5.5624298066865502E-2</c:v>
                </c:pt>
                <c:pt idx="1425">
                  <c:v>0</c:v>
                </c:pt>
                <c:pt idx="1426">
                  <c:v>0</c:v>
                </c:pt>
                <c:pt idx="1427">
                  <c:v>0</c:v>
                </c:pt>
                <c:pt idx="1428">
                  <c:v>0.129423034944666</c:v>
                </c:pt>
                <c:pt idx="1429">
                  <c:v>0</c:v>
                </c:pt>
                <c:pt idx="1430">
                  <c:v>0</c:v>
                </c:pt>
                <c:pt idx="1431">
                  <c:v>0</c:v>
                </c:pt>
                <c:pt idx="1432">
                  <c:v>0.14245143143667899</c:v>
                </c:pt>
                <c:pt idx="1433">
                  <c:v>0</c:v>
                </c:pt>
                <c:pt idx="1434">
                  <c:v>0</c:v>
                </c:pt>
                <c:pt idx="1435">
                  <c:v>0</c:v>
                </c:pt>
                <c:pt idx="1436">
                  <c:v>0.12905027435445399</c:v>
                </c:pt>
                <c:pt idx="1437">
                  <c:v>0.15184524322662901</c:v>
                </c:pt>
                <c:pt idx="1438">
                  <c:v>0</c:v>
                </c:pt>
                <c:pt idx="1439">
                  <c:v>0</c:v>
                </c:pt>
                <c:pt idx="1440">
                  <c:v>0</c:v>
                </c:pt>
                <c:pt idx="1441">
                  <c:v>0.13602703293543</c:v>
                </c:pt>
                <c:pt idx="1442">
                  <c:v>0</c:v>
                </c:pt>
                <c:pt idx="1443">
                  <c:v>0</c:v>
                </c:pt>
                <c:pt idx="1444">
                  <c:v>0</c:v>
                </c:pt>
                <c:pt idx="1445">
                  <c:v>0.150362538799728</c:v>
                </c:pt>
                <c:pt idx="1446">
                  <c:v>0</c:v>
                </c:pt>
                <c:pt idx="1447">
                  <c:v>0</c:v>
                </c:pt>
                <c:pt idx="1448">
                  <c:v>0</c:v>
                </c:pt>
                <c:pt idx="1449">
                  <c:v>0.129271181238335</c:v>
                </c:pt>
                <c:pt idx="1450">
                  <c:v>0.163695676358417</c:v>
                </c:pt>
                <c:pt idx="1451">
                  <c:v>0</c:v>
                </c:pt>
                <c:pt idx="1452">
                  <c:v>1.00012711112725E-4</c:v>
                </c:pt>
                <c:pt idx="1453">
                  <c:v>0</c:v>
                </c:pt>
                <c:pt idx="1454">
                  <c:v>0.17634042958588</c:v>
                </c:pt>
                <c:pt idx="1455">
                  <c:v>0</c:v>
                </c:pt>
                <c:pt idx="1456">
                  <c:v>0</c:v>
                </c:pt>
                <c:pt idx="1457">
                  <c:v>0</c:v>
                </c:pt>
                <c:pt idx="1458">
                  <c:v>0.124748768495218</c:v>
                </c:pt>
                <c:pt idx="1459">
                  <c:v>0</c:v>
                </c:pt>
                <c:pt idx="1460">
                  <c:v>0</c:v>
                </c:pt>
                <c:pt idx="1461">
                  <c:v>0</c:v>
                </c:pt>
                <c:pt idx="1462">
                  <c:v>0.134344903361692</c:v>
                </c:pt>
                <c:pt idx="1463">
                  <c:v>0.39393895156495001</c:v>
                </c:pt>
                <c:pt idx="1464">
                  <c:v>0</c:v>
                </c:pt>
                <c:pt idx="1465">
                  <c:v>0</c:v>
                </c:pt>
                <c:pt idx="1466">
                  <c:v>0</c:v>
                </c:pt>
                <c:pt idx="1467">
                  <c:v>0.17004078898827399</c:v>
                </c:pt>
                <c:pt idx="1468">
                  <c:v>0</c:v>
                </c:pt>
                <c:pt idx="1469">
                  <c:v>1.00012711112725E-4</c:v>
                </c:pt>
                <c:pt idx="1470">
                  <c:v>0</c:v>
                </c:pt>
                <c:pt idx="1471">
                  <c:v>0.13844693543219799</c:v>
                </c:pt>
                <c:pt idx="1472">
                  <c:v>0</c:v>
                </c:pt>
                <c:pt idx="1473" formatCode="0.00E+00">
                  <c:v>9.99777904733702E-5</c:v>
                </c:pt>
                <c:pt idx="1474" formatCode="0.00E+00">
                  <c:v>5.00063555563626E-5</c:v>
                </c:pt>
                <c:pt idx="1475">
                  <c:v>5.37218369183372E-2</c:v>
                </c:pt>
                <c:pt idx="1476">
                  <c:v>0.11826344332922301</c:v>
                </c:pt>
                <c:pt idx="1477">
                  <c:v>2.0002542222544999E-4</c:v>
                </c:pt>
                <c:pt idx="1478">
                  <c:v>1.00012711112725E-4</c:v>
                </c:pt>
                <c:pt idx="1479">
                  <c:v>0</c:v>
                </c:pt>
                <c:pt idx="1480">
                  <c:v>1.9935887506142901E-2</c:v>
                </c:pt>
                <c:pt idx="1481">
                  <c:v>2.16060952523312E-2</c:v>
                </c:pt>
                <c:pt idx="1482">
                  <c:v>0</c:v>
                </c:pt>
                <c:pt idx="1483">
                  <c:v>0</c:v>
                </c:pt>
                <c:pt idx="1484">
                  <c:v>0</c:v>
                </c:pt>
                <c:pt idx="1485">
                  <c:v>9.7528769009439797E-2</c:v>
                </c:pt>
                <c:pt idx="1486">
                  <c:v>0.172767995245105</c:v>
                </c:pt>
                <c:pt idx="1487">
                  <c:v>0</c:v>
                </c:pt>
                <c:pt idx="1488">
                  <c:v>1.00012711112725E-4</c:v>
                </c:pt>
                <c:pt idx="1489">
                  <c:v>0</c:v>
                </c:pt>
                <c:pt idx="1490">
                  <c:v>0.15536815813962501</c:v>
                </c:pt>
                <c:pt idx="1491">
                  <c:v>0</c:v>
                </c:pt>
                <c:pt idx="1492">
                  <c:v>0</c:v>
                </c:pt>
                <c:pt idx="1493">
                  <c:v>0</c:v>
                </c:pt>
                <c:pt idx="1494">
                  <c:v>0.14380368289135301</c:v>
                </c:pt>
                <c:pt idx="1495">
                  <c:v>0</c:v>
                </c:pt>
                <c:pt idx="1496">
                  <c:v>0</c:v>
                </c:pt>
                <c:pt idx="1497">
                  <c:v>0</c:v>
                </c:pt>
                <c:pt idx="1498">
                  <c:v>0.15042813261865701</c:v>
                </c:pt>
                <c:pt idx="1499">
                  <c:v>0.12709394090389201</c:v>
                </c:pt>
                <c:pt idx="1500">
                  <c:v>0</c:v>
                </c:pt>
                <c:pt idx="1501">
                  <c:v>0</c:v>
                </c:pt>
                <c:pt idx="1502">
                  <c:v>0</c:v>
                </c:pt>
                <c:pt idx="1503">
                  <c:v>0.147689836437738</c:v>
                </c:pt>
                <c:pt idx="1504">
                  <c:v>0</c:v>
                </c:pt>
                <c:pt idx="1505">
                  <c:v>0</c:v>
                </c:pt>
                <c:pt idx="1506">
                  <c:v>0</c:v>
                </c:pt>
                <c:pt idx="1507">
                  <c:v>0.13379473559043001</c:v>
                </c:pt>
                <c:pt idx="1508">
                  <c:v>0</c:v>
                </c:pt>
                <c:pt idx="1509">
                  <c:v>0</c:v>
                </c:pt>
                <c:pt idx="1510">
                  <c:v>0</c:v>
                </c:pt>
                <c:pt idx="1511">
                  <c:v>0.106510618475817</c:v>
                </c:pt>
                <c:pt idx="1512">
                  <c:v>9.5054156818520999E-4</c:v>
                </c:pt>
                <c:pt idx="1513">
                  <c:v>0</c:v>
                </c:pt>
                <c:pt idx="1514">
                  <c:v>1.00012711112725E-4</c:v>
                </c:pt>
                <c:pt idx="1515">
                  <c:v>1.00012711112725E-4</c:v>
                </c:pt>
                <c:pt idx="1516">
                  <c:v>0.10975237267091099</c:v>
                </c:pt>
                <c:pt idx="1517">
                  <c:v>0</c:v>
                </c:pt>
                <c:pt idx="1518">
                  <c:v>0</c:v>
                </c:pt>
                <c:pt idx="1519">
                  <c:v>0</c:v>
                </c:pt>
                <c:pt idx="1520">
                  <c:v>0.15654990961429299</c:v>
                </c:pt>
                <c:pt idx="1521">
                  <c:v>0</c:v>
                </c:pt>
                <c:pt idx="1522">
                  <c:v>0</c:v>
                </c:pt>
                <c:pt idx="1523">
                  <c:v>0</c:v>
                </c:pt>
                <c:pt idx="1524">
                  <c:v>0.102515204955703</c:v>
                </c:pt>
                <c:pt idx="1525">
                  <c:v>0.16933338726514499</c:v>
                </c:pt>
                <c:pt idx="1526">
                  <c:v>0</c:v>
                </c:pt>
                <c:pt idx="1527">
                  <c:v>0</c:v>
                </c:pt>
                <c:pt idx="1528">
                  <c:v>0</c:v>
                </c:pt>
                <c:pt idx="1529">
                  <c:v>0.13386472351117301</c:v>
                </c:pt>
                <c:pt idx="1530">
                  <c:v>0</c:v>
                </c:pt>
                <c:pt idx="1531">
                  <c:v>0</c:v>
                </c:pt>
                <c:pt idx="1532">
                  <c:v>0</c:v>
                </c:pt>
                <c:pt idx="1533">
                  <c:v>0.14833976191836101</c:v>
                </c:pt>
                <c:pt idx="1534">
                  <c:v>0</c:v>
                </c:pt>
                <c:pt idx="1535">
                  <c:v>0</c:v>
                </c:pt>
                <c:pt idx="1536" formatCode="0.00E+00">
                  <c:v>9.99428698340152E-5</c:v>
                </c:pt>
                <c:pt idx="1537">
                  <c:v>0.14298781863583501</c:v>
                </c:pt>
                <c:pt idx="1538">
                  <c:v>1.3696772600387701E-2</c:v>
                </c:pt>
                <c:pt idx="1539">
                  <c:v>0</c:v>
                </c:pt>
                <c:pt idx="1540">
                  <c:v>0</c:v>
                </c:pt>
                <c:pt idx="1541">
                  <c:v>0</c:v>
                </c:pt>
                <c:pt idx="1542">
                  <c:v>7.5150741180245603E-2</c:v>
                </c:pt>
                <c:pt idx="1543">
                  <c:v>0</c:v>
                </c:pt>
                <c:pt idx="1544">
                  <c:v>0</c:v>
                </c:pt>
                <c:pt idx="1545" formatCode="0.00E+00">
                  <c:v>9.99777904733702E-5</c:v>
                </c:pt>
                <c:pt idx="1546">
                  <c:v>9.99464463128973E-2</c:v>
                </c:pt>
                <c:pt idx="1547">
                  <c:v>0.107924899861055</c:v>
                </c:pt>
                <c:pt idx="1548">
                  <c:v>0</c:v>
                </c:pt>
                <c:pt idx="1549">
                  <c:v>0</c:v>
                </c:pt>
                <c:pt idx="1550" formatCode="0.00E+00">
                  <c:v>6.6675140741816796E-5</c:v>
                </c:pt>
                <c:pt idx="1551">
                  <c:v>9.6579118712221093E-2</c:v>
                </c:pt>
                <c:pt idx="1552">
                  <c:v>0.15519947621713601</c:v>
                </c:pt>
                <c:pt idx="1553">
                  <c:v>0</c:v>
                </c:pt>
                <c:pt idx="1554">
                  <c:v>0</c:v>
                </c:pt>
                <c:pt idx="1555">
                  <c:v>0</c:v>
                </c:pt>
                <c:pt idx="1556">
                  <c:v>0.12831234543341499</c:v>
                </c:pt>
                <c:pt idx="1557">
                  <c:v>0.186617527001363</c:v>
                </c:pt>
                <c:pt idx="1558">
                  <c:v>0</c:v>
                </c:pt>
                <c:pt idx="1559">
                  <c:v>0</c:v>
                </c:pt>
                <c:pt idx="1560">
                  <c:v>0</c:v>
                </c:pt>
                <c:pt idx="1561">
                  <c:v>0.116634893531344</c:v>
                </c:pt>
                <c:pt idx="1562">
                  <c:v>0</c:v>
                </c:pt>
                <c:pt idx="1563">
                  <c:v>0</c:v>
                </c:pt>
                <c:pt idx="1564">
                  <c:v>0</c:v>
                </c:pt>
                <c:pt idx="1565">
                  <c:v>0.133622040975448</c:v>
                </c:pt>
                <c:pt idx="1566">
                  <c:v>0</c:v>
                </c:pt>
                <c:pt idx="1567">
                  <c:v>0</c:v>
                </c:pt>
                <c:pt idx="1568">
                  <c:v>0</c:v>
                </c:pt>
                <c:pt idx="1569">
                  <c:v>2.31037972584545E-2</c:v>
                </c:pt>
                <c:pt idx="1570">
                  <c:v>2.2666847607067098E-2</c:v>
                </c:pt>
                <c:pt idx="1571">
                  <c:v>0</c:v>
                </c:pt>
                <c:pt idx="1572" formatCode="0.00E+00">
                  <c:v>9.99428698340152E-5</c:v>
                </c:pt>
                <c:pt idx="1573">
                  <c:v>1.00012711112725E-4</c:v>
                </c:pt>
                <c:pt idx="1574">
                  <c:v>0.143446769381292</c:v>
                </c:pt>
                <c:pt idx="1575">
                  <c:v>0</c:v>
                </c:pt>
                <c:pt idx="1576">
                  <c:v>0</c:v>
                </c:pt>
                <c:pt idx="1577">
                  <c:v>0</c:v>
                </c:pt>
                <c:pt idx="1578">
                  <c:v>0.15135929190188199</c:v>
                </c:pt>
                <c:pt idx="1579">
                  <c:v>0</c:v>
                </c:pt>
                <c:pt idx="1580">
                  <c:v>0</c:v>
                </c:pt>
                <c:pt idx="1581">
                  <c:v>0</c:v>
                </c:pt>
                <c:pt idx="1582">
                  <c:v>0.123964137245901</c:v>
                </c:pt>
                <c:pt idx="1583">
                  <c:v>0</c:v>
                </c:pt>
                <c:pt idx="1584">
                  <c:v>0</c:v>
                </c:pt>
                <c:pt idx="1585">
                  <c:v>0</c:v>
                </c:pt>
                <c:pt idx="1586">
                  <c:v>0.10580636030473201</c:v>
                </c:pt>
                <c:pt idx="1587">
                  <c:v>0.148805233593719</c:v>
                </c:pt>
                <c:pt idx="1588">
                  <c:v>0</c:v>
                </c:pt>
                <c:pt idx="1589">
                  <c:v>0</c:v>
                </c:pt>
                <c:pt idx="1590">
                  <c:v>0</c:v>
                </c:pt>
                <c:pt idx="1591">
                  <c:v>7.3882319144230602E-2</c:v>
                </c:pt>
                <c:pt idx="1592">
                  <c:v>0</c:v>
                </c:pt>
                <c:pt idx="1593">
                  <c:v>0</c:v>
                </c:pt>
                <c:pt idx="1594">
                  <c:v>0</c:v>
                </c:pt>
                <c:pt idx="1595">
                  <c:v>0.132136781780825</c:v>
                </c:pt>
                <c:pt idx="1596">
                  <c:v>0</c:v>
                </c:pt>
                <c:pt idx="1597">
                  <c:v>0</c:v>
                </c:pt>
                <c:pt idx="1598">
                  <c:v>0</c:v>
                </c:pt>
                <c:pt idx="1599">
                  <c:v>8.8365849363493496E-2</c:v>
                </c:pt>
                <c:pt idx="1600">
                  <c:v>8.1994836790344597E-2</c:v>
                </c:pt>
                <c:pt idx="1601">
                  <c:v>0</c:v>
                </c:pt>
                <c:pt idx="1602">
                  <c:v>0</c:v>
                </c:pt>
                <c:pt idx="1603">
                  <c:v>0</c:v>
                </c:pt>
                <c:pt idx="1604">
                  <c:v>0.12919949470603301</c:v>
                </c:pt>
                <c:pt idx="1605">
                  <c:v>0</c:v>
                </c:pt>
                <c:pt idx="1606">
                  <c:v>0</c:v>
                </c:pt>
                <c:pt idx="1607">
                  <c:v>0</c:v>
                </c:pt>
                <c:pt idx="1608">
                  <c:v>0.13418829103278199</c:v>
                </c:pt>
                <c:pt idx="1609">
                  <c:v>0</c:v>
                </c:pt>
                <c:pt idx="1610">
                  <c:v>0</c:v>
                </c:pt>
                <c:pt idx="1611">
                  <c:v>1.00012711112725E-4</c:v>
                </c:pt>
                <c:pt idx="1612">
                  <c:v>8.8973978235736301E-2</c:v>
                </c:pt>
                <c:pt idx="1613">
                  <c:v>0.17708204721274301</c:v>
                </c:pt>
                <c:pt idx="1614">
                  <c:v>0</c:v>
                </c:pt>
                <c:pt idx="1615">
                  <c:v>0</c:v>
                </c:pt>
                <c:pt idx="1616">
                  <c:v>1.00001070899606E-3</c:v>
                </c:pt>
                <c:pt idx="1617">
                  <c:v>6.5023163840978199E-2</c:v>
                </c:pt>
                <c:pt idx="1618">
                  <c:v>0.11585521471361999</c:v>
                </c:pt>
                <c:pt idx="1619">
                  <c:v>0</c:v>
                </c:pt>
                <c:pt idx="1620">
                  <c:v>0</c:v>
                </c:pt>
                <c:pt idx="1621">
                  <c:v>0</c:v>
                </c:pt>
                <c:pt idx="1622">
                  <c:v>2.60581274473741E-2</c:v>
                </c:pt>
                <c:pt idx="1623">
                  <c:v>0.14837450228738</c:v>
                </c:pt>
                <c:pt idx="1624">
                  <c:v>0</c:v>
                </c:pt>
                <c:pt idx="1625">
                  <c:v>0</c:v>
                </c:pt>
                <c:pt idx="1626">
                  <c:v>0</c:v>
                </c:pt>
                <c:pt idx="1627">
                  <c:v>0.13277814486553499</c:v>
                </c:pt>
                <c:pt idx="1628">
                  <c:v>0</c:v>
                </c:pt>
                <c:pt idx="1629">
                  <c:v>0</c:v>
                </c:pt>
                <c:pt idx="1630">
                  <c:v>1.00012711112725E-4</c:v>
                </c:pt>
                <c:pt idx="1631">
                  <c:v>4.6124849090492102E-2</c:v>
                </c:pt>
                <c:pt idx="1632">
                  <c:v>0.110629328188267</c:v>
                </c:pt>
                <c:pt idx="1633">
                  <c:v>0</c:v>
                </c:pt>
                <c:pt idx="1634">
                  <c:v>0</c:v>
                </c:pt>
                <c:pt idx="1635">
                  <c:v>0</c:v>
                </c:pt>
                <c:pt idx="1636">
                  <c:v>0.106234291393227</c:v>
                </c:pt>
                <c:pt idx="1637">
                  <c:v>0</c:v>
                </c:pt>
                <c:pt idx="1638">
                  <c:v>0</c:v>
                </c:pt>
                <c:pt idx="1639">
                  <c:v>0</c:v>
                </c:pt>
                <c:pt idx="1640">
                  <c:v>0.141346242631437</c:v>
                </c:pt>
                <c:pt idx="1641">
                  <c:v>0</c:v>
                </c:pt>
                <c:pt idx="1642">
                  <c:v>0</c:v>
                </c:pt>
                <c:pt idx="1643">
                  <c:v>0</c:v>
                </c:pt>
                <c:pt idx="1644">
                  <c:v>9.7244347459991103E-3</c:v>
                </c:pt>
                <c:pt idx="1645">
                  <c:v>0.18359650119604601</c:v>
                </c:pt>
                <c:pt idx="1646">
                  <c:v>0</c:v>
                </c:pt>
                <c:pt idx="1647">
                  <c:v>0</c:v>
                </c:pt>
                <c:pt idx="1648">
                  <c:v>0</c:v>
                </c:pt>
                <c:pt idx="1649">
                  <c:v>0.131877267483542</c:v>
                </c:pt>
                <c:pt idx="1650">
                  <c:v>0</c:v>
                </c:pt>
                <c:pt idx="1651">
                  <c:v>0</c:v>
                </c:pt>
                <c:pt idx="1652">
                  <c:v>0</c:v>
                </c:pt>
                <c:pt idx="1653">
                  <c:v>0.13555468378980601</c:v>
                </c:pt>
                <c:pt idx="1654">
                  <c:v>0</c:v>
                </c:pt>
                <c:pt idx="1655">
                  <c:v>0</c:v>
                </c:pt>
                <c:pt idx="1656">
                  <c:v>0</c:v>
                </c:pt>
                <c:pt idx="1657">
                  <c:v>0.12003931410061</c:v>
                </c:pt>
                <c:pt idx="1658">
                  <c:v>0.153508520444781</c:v>
                </c:pt>
                <c:pt idx="1659">
                  <c:v>0</c:v>
                </c:pt>
                <c:pt idx="1660">
                  <c:v>0</c:v>
                </c:pt>
                <c:pt idx="1661" formatCode="0.00E+00">
                  <c:v>5.00063555563626E-5</c:v>
                </c:pt>
                <c:pt idx="1662">
                  <c:v>0.14579664521660801</c:v>
                </c:pt>
                <c:pt idx="1663">
                  <c:v>0</c:v>
                </c:pt>
                <c:pt idx="1664">
                  <c:v>0</c:v>
                </c:pt>
                <c:pt idx="1665">
                  <c:v>0</c:v>
                </c:pt>
                <c:pt idx="1666">
                  <c:v>0.13581976392297301</c:v>
                </c:pt>
                <c:pt idx="1667">
                  <c:v>0</c:v>
                </c:pt>
                <c:pt idx="1668">
                  <c:v>0</c:v>
                </c:pt>
                <c:pt idx="1669">
                  <c:v>0</c:v>
                </c:pt>
                <c:pt idx="1670">
                  <c:v>0.14281712744361</c:v>
                </c:pt>
                <c:pt idx="1671">
                  <c:v>0.39098420161734199</c:v>
                </c:pt>
                <c:pt idx="1672">
                  <c:v>0</c:v>
                </c:pt>
                <c:pt idx="1673">
                  <c:v>0</c:v>
                </c:pt>
                <c:pt idx="1674">
                  <c:v>0</c:v>
                </c:pt>
                <c:pt idx="1675">
                  <c:v>0.131441458228611</c:v>
                </c:pt>
                <c:pt idx="1676">
                  <c:v>0</c:v>
                </c:pt>
                <c:pt idx="1677">
                  <c:v>0</c:v>
                </c:pt>
                <c:pt idx="1678">
                  <c:v>0</c:v>
                </c:pt>
                <c:pt idx="1679">
                  <c:v>0.13932468866342401</c:v>
                </c:pt>
                <c:pt idx="1680">
                  <c:v>0</c:v>
                </c:pt>
                <c:pt idx="1681" formatCode="0.00E+00">
                  <c:v>9.99428698340152E-5</c:v>
                </c:pt>
                <c:pt idx="1682">
                  <c:v>0</c:v>
                </c:pt>
                <c:pt idx="1683">
                  <c:v>0.119587227014811</c:v>
                </c:pt>
                <c:pt idx="1684">
                  <c:v>0.16528213819568</c:v>
                </c:pt>
                <c:pt idx="1685">
                  <c:v>0</c:v>
                </c:pt>
                <c:pt idx="1686">
                  <c:v>0</c:v>
                </c:pt>
                <c:pt idx="1687">
                  <c:v>1.00012711112725E-4</c:v>
                </c:pt>
                <c:pt idx="1688">
                  <c:v>7.0233300322393097E-2</c:v>
                </c:pt>
                <c:pt idx="1689">
                  <c:v>6.6473546444279205E-2</c:v>
                </c:pt>
                <c:pt idx="1690">
                  <c:v>4.0470431292096001E-2</c:v>
                </c:pt>
                <c:pt idx="1691">
                  <c:v>0</c:v>
                </c:pt>
                <c:pt idx="1692">
                  <c:v>0</c:v>
                </c:pt>
                <c:pt idx="1693">
                  <c:v>0</c:v>
                </c:pt>
                <c:pt idx="1694">
                  <c:v>0.12928502001103501</c:v>
                </c:pt>
                <c:pt idx="1695">
                  <c:v>0</c:v>
                </c:pt>
                <c:pt idx="1696">
                  <c:v>0</c:v>
                </c:pt>
                <c:pt idx="1697">
                  <c:v>0</c:v>
                </c:pt>
                <c:pt idx="1698">
                  <c:v>0.128583071395487</c:v>
                </c:pt>
                <c:pt idx="1699">
                  <c:v>0</c:v>
                </c:pt>
                <c:pt idx="1700">
                  <c:v>0</c:v>
                </c:pt>
                <c:pt idx="1701">
                  <c:v>0</c:v>
                </c:pt>
                <c:pt idx="1702">
                  <c:v>0.113396894129373</c:v>
                </c:pt>
                <c:pt idx="1703">
                  <c:v>0</c:v>
                </c:pt>
                <c:pt idx="1704">
                  <c:v>0</c:v>
                </c:pt>
                <c:pt idx="1705">
                  <c:v>0</c:v>
                </c:pt>
                <c:pt idx="1706">
                  <c:v>9.1316437016673399E-2</c:v>
                </c:pt>
                <c:pt idx="1707">
                  <c:v>0.164669306662028</c:v>
                </c:pt>
                <c:pt idx="1708">
                  <c:v>0</c:v>
                </c:pt>
                <c:pt idx="1709">
                  <c:v>0</c:v>
                </c:pt>
                <c:pt idx="1710">
                  <c:v>0</c:v>
                </c:pt>
                <c:pt idx="1711">
                  <c:v>0.15146641284969001</c:v>
                </c:pt>
                <c:pt idx="1712">
                  <c:v>0</c:v>
                </c:pt>
                <c:pt idx="1713">
                  <c:v>0</c:v>
                </c:pt>
                <c:pt idx="1714">
                  <c:v>0</c:v>
                </c:pt>
                <c:pt idx="1715">
                  <c:v>0.16268088876060899</c:v>
                </c:pt>
                <c:pt idx="1716">
                  <c:v>0</c:v>
                </c:pt>
                <c:pt idx="1717">
                  <c:v>0</c:v>
                </c:pt>
                <c:pt idx="1718">
                  <c:v>0</c:v>
                </c:pt>
                <c:pt idx="1719">
                  <c:v>0.106671027755655</c:v>
                </c:pt>
                <c:pt idx="1720">
                  <c:v>0.101739649503753</c:v>
                </c:pt>
                <c:pt idx="1721">
                  <c:v>0</c:v>
                </c:pt>
                <c:pt idx="1722">
                  <c:v>0</c:v>
                </c:pt>
                <c:pt idx="1723">
                  <c:v>0</c:v>
                </c:pt>
                <c:pt idx="1724">
                  <c:v>0.108618626646591</c:v>
                </c:pt>
                <c:pt idx="1725">
                  <c:v>0</c:v>
                </c:pt>
                <c:pt idx="1726">
                  <c:v>0</c:v>
                </c:pt>
                <c:pt idx="1727">
                  <c:v>0</c:v>
                </c:pt>
                <c:pt idx="1728">
                  <c:v>0.108710773886618</c:v>
                </c:pt>
                <c:pt idx="1729">
                  <c:v>0</c:v>
                </c:pt>
                <c:pt idx="1730">
                  <c:v>0</c:v>
                </c:pt>
                <c:pt idx="1731">
                  <c:v>0</c:v>
                </c:pt>
                <c:pt idx="1732">
                  <c:v>0.1205482068023</c:v>
                </c:pt>
                <c:pt idx="1733">
                  <c:v>7.41937969796157E-2</c:v>
                </c:pt>
                <c:pt idx="1734">
                  <c:v>0</c:v>
                </c:pt>
                <c:pt idx="1735">
                  <c:v>1.00012711112725E-4</c:v>
                </c:pt>
                <c:pt idx="1736">
                  <c:v>0</c:v>
                </c:pt>
                <c:pt idx="1737">
                  <c:v>0.14266352025764001</c:v>
                </c:pt>
                <c:pt idx="1738">
                  <c:v>0</c:v>
                </c:pt>
                <c:pt idx="1739">
                  <c:v>0</c:v>
                </c:pt>
                <c:pt idx="1740">
                  <c:v>0</c:v>
                </c:pt>
                <c:pt idx="1741">
                  <c:v>0.129286223475644</c:v>
                </c:pt>
                <c:pt idx="1742">
                  <c:v>0</c:v>
                </c:pt>
                <c:pt idx="1743">
                  <c:v>0</c:v>
                </c:pt>
                <c:pt idx="1744">
                  <c:v>0</c:v>
                </c:pt>
                <c:pt idx="1745">
                  <c:v>0.131103977891079</c:v>
                </c:pt>
                <c:pt idx="1746">
                  <c:v>0</c:v>
                </c:pt>
                <c:pt idx="1747">
                  <c:v>0</c:v>
                </c:pt>
                <c:pt idx="1748">
                  <c:v>1.9995558094673999E-4</c:v>
                </c:pt>
                <c:pt idx="1749">
                  <c:v>3.7117177525769103E-2</c:v>
                </c:pt>
                <c:pt idx="1750">
                  <c:v>0.18929450045281401</c:v>
                </c:pt>
                <c:pt idx="1751">
                  <c:v>1.00012711112725E-4</c:v>
                </c:pt>
                <c:pt idx="1752" formatCode="0.00E+00">
                  <c:v>6.6663500528698399E-5</c:v>
                </c:pt>
                <c:pt idx="1753">
                  <c:v>1.00012711112725E-4</c:v>
                </c:pt>
                <c:pt idx="1754">
                  <c:v>4.1281841418167403E-2</c:v>
                </c:pt>
                <c:pt idx="1755">
                  <c:v>9.9885515025274194E-2</c:v>
                </c:pt>
                <c:pt idx="1756">
                  <c:v>0</c:v>
                </c:pt>
                <c:pt idx="1757">
                  <c:v>0</c:v>
                </c:pt>
                <c:pt idx="1758">
                  <c:v>0</c:v>
                </c:pt>
                <c:pt idx="1759">
                  <c:v>6.3025051694749201E-2</c:v>
                </c:pt>
                <c:pt idx="1760">
                  <c:v>0.15326116712020199</c:v>
                </c:pt>
                <c:pt idx="1761">
                  <c:v>0</c:v>
                </c:pt>
                <c:pt idx="1762">
                  <c:v>0</c:v>
                </c:pt>
                <c:pt idx="1763">
                  <c:v>0</c:v>
                </c:pt>
                <c:pt idx="1764">
                  <c:v>2.45287517252358E-2</c:v>
                </c:pt>
                <c:pt idx="1765">
                  <c:v>9.5179818956180995E-2</c:v>
                </c:pt>
                <c:pt idx="1766">
                  <c:v>0</c:v>
                </c:pt>
                <c:pt idx="1767">
                  <c:v>0</c:v>
                </c:pt>
                <c:pt idx="1768">
                  <c:v>0</c:v>
                </c:pt>
                <c:pt idx="1769">
                  <c:v>0.126278125933737</c:v>
                </c:pt>
                <c:pt idx="1770">
                  <c:v>0</c:v>
                </c:pt>
                <c:pt idx="1771">
                  <c:v>0</c:v>
                </c:pt>
                <c:pt idx="1772">
                  <c:v>0</c:v>
                </c:pt>
                <c:pt idx="1773">
                  <c:v>0.13490848364008401</c:v>
                </c:pt>
                <c:pt idx="1774">
                  <c:v>0</c:v>
                </c:pt>
                <c:pt idx="1775">
                  <c:v>0</c:v>
                </c:pt>
                <c:pt idx="1776">
                  <c:v>0</c:v>
                </c:pt>
                <c:pt idx="1777">
                  <c:v>3.75101505262996E-2</c:v>
                </c:pt>
                <c:pt idx="1778">
                  <c:v>0.13175733280016999</c:v>
                </c:pt>
                <c:pt idx="1779">
                  <c:v>0</c:v>
                </c:pt>
                <c:pt idx="1780">
                  <c:v>0</c:v>
                </c:pt>
                <c:pt idx="1781">
                  <c:v>0</c:v>
                </c:pt>
                <c:pt idx="1782">
                  <c:v>0.13177562271190599</c:v>
                </c:pt>
                <c:pt idx="1783">
                  <c:v>0</c:v>
                </c:pt>
                <c:pt idx="1784">
                  <c:v>0</c:v>
                </c:pt>
                <c:pt idx="1785">
                  <c:v>0</c:v>
                </c:pt>
                <c:pt idx="1786">
                  <c:v>0.113958188189694</c:v>
                </c:pt>
                <c:pt idx="1787">
                  <c:v>0</c:v>
                </c:pt>
                <c:pt idx="1788" formatCode="0.00E+00">
                  <c:v>5.00063555563626E-5</c:v>
                </c:pt>
                <c:pt idx="1789">
                  <c:v>0</c:v>
                </c:pt>
                <c:pt idx="1790">
                  <c:v>0.116324559197824</c:v>
                </c:pt>
                <c:pt idx="1791">
                  <c:v>0.16736127807746401</c:v>
                </c:pt>
                <c:pt idx="1792">
                  <c:v>0</c:v>
                </c:pt>
                <c:pt idx="1793">
                  <c:v>0</c:v>
                </c:pt>
                <c:pt idx="1794">
                  <c:v>0</c:v>
                </c:pt>
                <c:pt idx="1795">
                  <c:v>0.15153175428919999</c:v>
                </c:pt>
                <c:pt idx="1796">
                  <c:v>0</c:v>
                </c:pt>
                <c:pt idx="1797">
                  <c:v>0</c:v>
                </c:pt>
                <c:pt idx="1798">
                  <c:v>0</c:v>
                </c:pt>
                <c:pt idx="1799">
                  <c:v>0.148739386924513</c:v>
                </c:pt>
                <c:pt idx="1800">
                  <c:v>0</c:v>
                </c:pt>
                <c:pt idx="1801">
                  <c:v>0</c:v>
                </c:pt>
                <c:pt idx="1802">
                  <c:v>0</c:v>
                </c:pt>
                <c:pt idx="1803">
                  <c:v>6.0191363590944701E-2</c:v>
                </c:pt>
                <c:pt idx="1804">
                  <c:v>0</c:v>
                </c:pt>
                <c:pt idx="1805">
                  <c:v>0</c:v>
                </c:pt>
                <c:pt idx="1806">
                  <c:v>0</c:v>
                </c:pt>
                <c:pt idx="1807">
                  <c:v>7.2247418763540599E-4</c:v>
                </c:pt>
                <c:pt idx="1808">
                  <c:v>0.11423922189666701</c:v>
                </c:pt>
                <c:pt idx="1809">
                  <c:v>0</c:v>
                </c:pt>
                <c:pt idx="1810">
                  <c:v>0</c:v>
                </c:pt>
                <c:pt idx="1811">
                  <c:v>0</c:v>
                </c:pt>
                <c:pt idx="1812">
                  <c:v>0.14669912847693201</c:v>
                </c:pt>
                <c:pt idx="1813">
                  <c:v>0</c:v>
                </c:pt>
                <c:pt idx="1814">
                  <c:v>0</c:v>
                </c:pt>
                <c:pt idx="1815">
                  <c:v>0</c:v>
                </c:pt>
                <c:pt idx="1816">
                  <c:v>0.116931666665611</c:v>
                </c:pt>
                <c:pt idx="1817">
                  <c:v>0.155834916259253</c:v>
                </c:pt>
                <c:pt idx="1818">
                  <c:v>0</c:v>
                </c:pt>
                <c:pt idx="1819">
                  <c:v>0</c:v>
                </c:pt>
                <c:pt idx="1820" formatCode="0.00E+00">
                  <c:v>6.6663500528698399E-5</c:v>
                </c:pt>
                <c:pt idx="1821">
                  <c:v>2.2589626229274799E-2</c:v>
                </c:pt>
                <c:pt idx="1822">
                  <c:v>0</c:v>
                </c:pt>
                <c:pt idx="1823">
                  <c:v>0</c:v>
                </c:pt>
                <c:pt idx="1824">
                  <c:v>1.00012711112725E-4</c:v>
                </c:pt>
                <c:pt idx="1825">
                  <c:v>3.88355315403906E-2</c:v>
                </c:pt>
                <c:pt idx="1826">
                  <c:v>5.7135356727650501E-2</c:v>
                </c:pt>
                <c:pt idx="1827">
                  <c:v>0.15807891677264499</c:v>
                </c:pt>
                <c:pt idx="1828">
                  <c:v>0</c:v>
                </c:pt>
                <c:pt idx="1829">
                  <c:v>0</c:v>
                </c:pt>
                <c:pt idx="1830">
                  <c:v>0</c:v>
                </c:pt>
                <c:pt idx="1831">
                  <c:v>7.4789551986185504E-2</c:v>
                </c:pt>
                <c:pt idx="1832">
                  <c:v>0</c:v>
                </c:pt>
                <c:pt idx="1833">
                  <c:v>0</c:v>
                </c:pt>
                <c:pt idx="1834">
                  <c:v>0</c:v>
                </c:pt>
                <c:pt idx="1835">
                  <c:v>0.111021735495218</c:v>
                </c:pt>
                <c:pt idx="1836">
                  <c:v>0.14403199083476001</c:v>
                </c:pt>
                <c:pt idx="1837">
                  <c:v>0</c:v>
                </c:pt>
                <c:pt idx="1838">
                  <c:v>0</c:v>
                </c:pt>
                <c:pt idx="1839">
                  <c:v>0</c:v>
                </c:pt>
                <c:pt idx="1840">
                  <c:v>0.13374126091251201</c:v>
                </c:pt>
                <c:pt idx="1841">
                  <c:v>0</c:v>
                </c:pt>
                <c:pt idx="1842">
                  <c:v>0</c:v>
                </c:pt>
                <c:pt idx="1843">
                  <c:v>0</c:v>
                </c:pt>
                <c:pt idx="1844">
                  <c:v>0.13401617133352001</c:v>
                </c:pt>
                <c:pt idx="1845">
                  <c:v>0</c:v>
                </c:pt>
                <c:pt idx="1846">
                  <c:v>0</c:v>
                </c:pt>
                <c:pt idx="1847">
                  <c:v>0</c:v>
                </c:pt>
                <c:pt idx="1848">
                  <c:v>0.123837169704916</c:v>
                </c:pt>
                <c:pt idx="1849">
                  <c:v>0</c:v>
                </c:pt>
                <c:pt idx="1850">
                  <c:v>0</c:v>
                </c:pt>
                <c:pt idx="1851">
                  <c:v>0</c:v>
                </c:pt>
                <c:pt idx="1852">
                  <c:v>0</c:v>
                </c:pt>
                <c:pt idx="1853">
                  <c:v>0.113358205285682</c:v>
                </c:pt>
                <c:pt idx="1854">
                  <c:v>0</c:v>
                </c:pt>
                <c:pt idx="1855">
                  <c:v>0</c:v>
                </c:pt>
                <c:pt idx="1856">
                  <c:v>0</c:v>
                </c:pt>
                <c:pt idx="1857">
                  <c:v>0.14349402292695601</c:v>
                </c:pt>
                <c:pt idx="1858">
                  <c:v>0</c:v>
                </c:pt>
                <c:pt idx="1859">
                  <c:v>0</c:v>
                </c:pt>
                <c:pt idx="1860">
                  <c:v>0</c:v>
                </c:pt>
                <c:pt idx="1861">
                  <c:v>0.124615121746362</c:v>
                </c:pt>
                <c:pt idx="1862">
                  <c:v>0</c:v>
                </c:pt>
                <c:pt idx="1863">
                  <c:v>0</c:v>
                </c:pt>
                <c:pt idx="1864" formatCode="0.00E+00">
                  <c:v>5.00063555563626E-5</c:v>
                </c:pt>
                <c:pt idx="1865">
                  <c:v>0.107093023444507</c:v>
                </c:pt>
                <c:pt idx="1866">
                  <c:v>0.208624210957325</c:v>
                </c:pt>
                <c:pt idx="1867">
                  <c:v>0</c:v>
                </c:pt>
                <c:pt idx="1868">
                  <c:v>0</c:v>
                </c:pt>
                <c:pt idx="1869">
                  <c:v>0</c:v>
                </c:pt>
                <c:pt idx="1870">
                  <c:v>0.124804198929858</c:v>
                </c:pt>
                <c:pt idx="1871">
                  <c:v>0</c:v>
                </c:pt>
                <c:pt idx="1872">
                  <c:v>0</c:v>
                </c:pt>
                <c:pt idx="1873">
                  <c:v>0</c:v>
                </c:pt>
                <c:pt idx="1874">
                  <c:v>0.11870341920685</c:v>
                </c:pt>
                <c:pt idx="1875">
                  <c:v>0</c:v>
                </c:pt>
                <c:pt idx="1876">
                  <c:v>1.00012711112725E-4</c:v>
                </c:pt>
                <c:pt idx="1877">
                  <c:v>0</c:v>
                </c:pt>
                <c:pt idx="1878">
                  <c:v>0.101878805255325</c:v>
                </c:pt>
                <c:pt idx="1879">
                  <c:v>0</c:v>
                </c:pt>
                <c:pt idx="1880">
                  <c:v>0</c:v>
                </c:pt>
                <c:pt idx="1881" formatCode="0.00E+00">
                  <c:v>9.99428698340152E-5</c:v>
                </c:pt>
                <c:pt idx="1882">
                  <c:v>7.1892366851953396E-2</c:v>
                </c:pt>
                <c:pt idx="1883">
                  <c:v>0.1712880333133</c:v>
                </c:pt>
                <c:pt idx="1884">
                  <c:v>0</c:v>
                </c:pt>
                <c:pt idx="1885">
                  <c:v>0</c:v>
                </c:pt>
                <c:pt idx="1886">
                  <c:v>0</c:v>
                </c:pt>
                <c:pt idx="1887">
                  <c:v>0.15295541337327601</c:v>
                </c:pt>
                <c:pt idx="1888">
                  <c:v>2.0002542222544999E-4</c:v>
                </c:pt>
                <c:pt idx="1889" formatCode="0.00E+00">
                  <c:v>7.50095333345439E-5</c:v>
                </c:pt>
                <c:pt idx="1890">
                  <c:v>0</c:v>
                </c:pt>
                <c:pt idx="1891">
                  <c:v>0.119310502740573</c:v>
                </c:pt>
                <c:pt idx="1892">
                  <c:v>0.15204777111852699</c:v>
                </c:pt>
                <c:pt idx="1893">
                  <c:v>0</c:v>
                </c:pt>
                <c:pt idx="1894">
                  <c:v>0</c:v>
                </c:pt>
                <c:pt idx="1895">
                  <c:v>1.00012711112725E-4</c:v>
                </c:pt>
                <c:pt idx="1896">
                  <c:v>4.4281392208481998E-2</c:v>
                </c:pt>
                <c:pt idx="1897">
                  <c:v>0.14908343472094501</c:v>
                </c:pt>
                <c:pt idx="1898">
                  <c:v>0</c:v>
                </c:pt>
                <c:pt idx="1899">
                  <c:v>0</c:v>
                </c:pt>
                <c:pt idx="1900">
                  <c:v>0</c:v>
                </c:pt>
                <c:pt idx="1901">
                  <c:v>6.25234333869399E-2</c:v>
                </c:pt>
                <c:pt idx="1902">
                  <c:v>0.15413165520868599</c:v>
                </c:pt>
                <c:pt idx="1903">
                  <c:v>0</c:v>
                </c:pt>
                <c:pt idx="1904">
                  <c:v>0</c:v>
                </c:pt>
                <c:pt idx="1905">
                  <c:v>0</c:v>
                </c:pt>
                <c:pt idx="1906">
                  <c:v>0.14014504595576799</c:v>
                </c:pt>
                <c:pt idx="1907">
                  <c:v>0</c:v>
                </c:pt>
                <c:pt idx="1908">
                  <c:v>1.00012711112725E-4</c:v>
                </c:pt>
                <c:pt idx="1909">
                  <c:v>0</c:v>
                </c:pt>
                <c:pt idx="1910">
                  <c:v>0.13582511875752201</c:v>
                </c:pt>
                <c:pt idx="1911">
                  <c:v>0</c:v>
                </c:pt>
                <c:pt idx="1912">
                  <c:v>0</c:v>
                </c:pt>
                <c:pt idx="1913">
                  <c:v>0</c:v>
                </c:pt>
                <c:pt idx="1914">
                  <c:v>0.122714185353862</c:v>
                </c:pt>
                <c:pt idx="1915">
                  <c:v>1.1460431630712999E-2</c:v>
                </c:pt>
                <c:pt idx="1916">
                  <c:v>0</c:v>
                </c:pt>
                <c:pt idx="1917">
                  <c:v>0</c:v>
                </c:pt>
                <c:pt idx="1918">
                  <c:v>0</c:v>
                </c:pt>
                <c:pt idx="1919">
                  <c:v>0.140676197424044</c:v>
                </c:pt>
                <c:pt idx="1920">
                  <c:v>0</c:v>
                </c:pt>
                <c:pt idx="1921" formatCode="0.00E+00">
                  <c:v>7.2223642328222596E-5</c:v>
                </c:pt>
                <c:pt idx="1922" formatCode="0.00E+00">
                  <c:v>5.9993658411893101E-5</c:v>
                </c:pt>
                <c:pt idx="1923">
                  <c:v>0.15610875912438901</c:v>
                </c:pt>
                <c:pt idx="1924" formatCode="0.00E+00">
                  <c:v>6.5517140229872205E-5</c:v>
                </c:pt>
                <c:pt idx="1925" formatCode="0.00E+00">
                  <c:v>7.9996200634438098E-5</c:v>
                </c:pt>
                <c:pt idx="1926">
                  <c:v>0</c:v>
                </c:pt>
                <c:pt idx="1927">
                  <c:v>0.108204585857365</c:v>
                </c:pt>
                <c:pt idx="1928">
                  <c:v>0.140855213173883</c:v>
                </c:pt>
                <c:pt idx="1929">
                  <c:v>0</c:v>
                </c:pt>
                <c:pt idx="1930">
                  <c:v>0</c:v>
                </c:pt>
                <c:pt idx="1931">
                  <c:v>0</c:v>
                </c:pt>
                <c:pt idx="1932">
                  <c:v>0.111515907433406</c:v>
                </c:pt>
                <c:pt idx="1933">
                  <c:v>0</c:v>
                </c:pt>
                <c:pt idx="1934">
                  <c:v>0</c:v>
                </c:pt>
                <c:pt idx="1935">
                  <c:v>0</c:v>
                </c:pt>
                <c:pt idx="1936">
                  <c:v>0.118203669814199</c:v>
                </c:pt>
                <c:pt idx="1937">
                  <c:v>0</c:v>
                </c:pt>
                <c:pt idx="1938">
                  <c:v>0</c:v>
                </c:pt>
                <c:pt idx="1939">
                  <c:v>0</c:v>
                </c:pt>
                <c:pt idx="1940">
                  <c:v>9.3124793665707195E-2</c:v>
                </c:pt>
                <c:pt idx="1941">
                  <c:v>0.15297824260854201</c:v>
                </c:pt>
                <c:pt idx="1942">
                  <c:v>0</c:v>
                </c:pt>
                <c:pt idx="1943">
                  <c:v>0</c:v>
                </c:pt>
                <c:pt idx="1944">
                  <c:v>0</c:v>
                </c:pt>
                <c:pt idx="1945">
                  <c:v>0.147041999144913</c:v>
                </c:pt>
                <c:pt idx="1946">
                  <c:v>0</c:v>
                </c:pt>
                <c:pt idx="1947">
                  <c:v>0</c:v>
                </c:pt>
                <c:pt idx="1948" formatCode="0.00E+00">
                  <c:v>5.00063555563626E-5</c:v>
                </c:pt>
                <c:pt idx="1949">
                  <c:v>0.13889089279977601</c:v>
                </c:pt>
                <c:pt idx="1950">
                  <c:v>0</c:v>
                </c:pt>
                <c:pt idx="1951">
                  <c:v>0</c:v>
                </c:pt>
                <c:pt idx="1952">
                  <c:v>0</c:v>
                </c:pt>
                <c:pt idx="1953">
                  <c:v>0.12591705997491601</c:v>
                </c:pt>
                <c:pt idx="1954">
                  <c:v>0.31617538213548801</c:v>
                </c:pt>
                <c:pt idx="1955">
                  <c:v>0</c:v>
                </c:pt>
                <c:pt idx="1956">
                  <c:v>0</c:v>
                </c:pt>
                <c:pt idx="1957">
                  <c:v>0</c:v>
                </c:pt>
                <c:pt idx="1958">
                  <c:v>0.143923465261108</c:v>
                </c:pt>
                <c:pt idx="1959">
                  <c:v>1.5001906666908699E-4</c:v>
                </c:pt>
                <c:pt idx="1960">
                  <c:v>1.00012711112725E-4</c:v>
                </c:pt>
                <c:pt idx="1961" formatCode="0.00E+00">
                  <c:v>9.9989430686488502E-5</c:v>
                </c:pt>
                <c:pt idx="1962">
                  <c:v>8.8908861168046693E-2</c:v>
                </c:pt>
                <c:pt idx="1963">
                  <c:v>0.157495641454475</c:v>
                </c:pt>
                <c:pt idx="1964">
                  <c:v>0</c:v>
                </c:pt>
                <c:pt idx="1965">
                  <c:v>0</c:v>
                </c:pt>
                <c:pt idx="1966">
                  <c:v>0</c:v>
                </c:pt>
                <c:pt idx="1967" formatCode="0.00E+00">
                  <c:v>7.1999839830667398E-5</c:v>
                </c:pt>
                <c:pt idx="1968">
                  <c:v>0.12083508446713501</c:v>
                </c:pt>
                <c:pt idx="1969">
                  <c:v>0.18360932107107</c:v>
                </c:pt>
                <c:pt idx="1970">
                  <c:v>1.00012711112725E-4</c:v>
                </c:pt>
                <c:pt idx="1971">
                  <c:v>0</c:v>
                </c:pt>
                <c:pt idx="1972">
                  <c:v>2.0002542222544999E-4</c:v>
                </c:pt>
                <c:pt idx="1973">
                  <c:v>0.12616020921833099</c:v>
                </c:pt>
                <c:pt idx="1974">
                  <c:v>0</c:v>
                </c:pt>
                <c:pt idx="1975">
                  <c:v>0</c:v>
                </c:pt>
                <c:pt idx="1976">
                  <c:v>0</c:v>
                </c:pt>
                <c:pt idx="1977">
                  <c:v>0.11031713342579801</c:v>
                </c:pt>
                <c:pt idx="1978">
                  <c:v>0</c:v>
                </c:pt>
                <c:pt idx="1979">
                  <c:v>0</c:v>
                </c:pt>
                <c:pt idx="1980">
                  <c:v>1.00012711112725E-4</c:v>
                </c:pt>
                <c:pt idx="1981">
                  <c:v>0.15116157242127101</c:v>
                </c:pt>
                <c:pt idx="1982">
                  <c:v>0.95420000506848102</c:v>
                </c:pt>
                <c:pt idx="1983">
                  <c:v>0</c:v>
                </c:pt>
                <c:pt idx="1984">
                  <c:v>1.00012711112725E-4</c:v>
                </c:pt>
                <c:pt idx="1985">
                  <c:v>0</c:v>
                </c:pt>
                <c:pt idx="1986">
                  <c:v>0.12738335704706899</c:v>
                </c:pt>
                <c:pt idx="1987">
                  <c:v>0</c:v>
                </c:pt>
                <c:pt idx="1988">
                  <c:v>0</c:v>
                </c:pt>
                <c:pt idx="1989">
                  <c:v>0</c:v>
                </c:pt>
                <c:pt idx="1990">
                  <c:v>0.126457360195182</c:v>
                </c:pt>
                <c:pt idx="1991">
                  <c:v>0</c:v>
                </c:pt>
                <c:pt idx="1992">
                  <c:v>0</c:v>
                </c:pt>
                <c:pt idx="1993">
                  <c:v>0</c:v>
                </c:pt>
                <c:pt idx="1994">
                  <c:v>0.14627434234155701</c:v>
                </c:pt>
                <c:pt idx="1995">
                  <c:v>0</c:v>
                </c:pt>
                <c:pt idx="1996">
                  <c:v>0</c:v>
                </c:pt>
                <c:pt idx="1997">
                  <c:v>0</c:v>
                </c:pt>
                <c:pt idx="1998">
                  <c:v>0.119938225939307</c:v>
                </c:pt>
                <c:pt idx="1999">
                  <c:v>0.117990979346997</c:v>
                </c:pt>
                <c:pt idx="2000">
                  <c:v>0</c:v>
                </c:pt>
                <c:pt idx="2001">
                  <c:v>0</c:v>
                </c:pt>
                <c:pt idx="2002">
                  <c:v>0</c:v>
                </c:pt>
                <c:pt idx="2003">
                  <c:v>0.13027552056628999</c:v>
                </c:pt>
                <c:pt idx="2004">
                  <c:v>0</c:v>
                </c:pt>
                <c:pt idx="2005">
                  <c:v>0</c:v>
                </c:pt>
                <c:pt idx="2006">
                  <c:v>0</c:v>
                </c:pt>
                <c:pt idx="2007">
                  <c:v>0.10028779617962499</c:v>
                </c:pt>
                <c:pt idx="2008">
                  <c:v>0</c:v>
                </c:pt>
                <c:pt idx="2009" formatCode="0.00E+00">
                  <c:v>9.99428698340152E-5</c:v>
                </c:pt>
                <c:pt idx="2010">
                  <c:v>0</c:v>
                </c:pt>
                <c:pt idx="2011">
                  <c:v>0.12319627490835</c:v>
                </c:pt>
                <c:pt idx="2012">
                  <c:v>0</c:v>
                </c:pt>
                <c:pt idx="2013">
                  <c:v>0</c:v>
                </c:pt>
                <c:pt idx="2014">
                  <c:v>1.00012711112725E-4</c:v>
                </c:pt>
                <c:pt idx="2015">
                  <c:v>6.6178284851827002E-2</c:v>
                </c:pt>
                <c:pt idx="2016">
                  <c:v>0.121315334296994</c:v>
                </c:pt>
                <c:pt idx="2017">
                  <c:v>0</c:v>
                </c:pt>
                <c:pt idx="2018">
                  <c:v>0</c:v>
                </c:pt>
                <c:pt idx="2019">
                  <c:v>0</c:v>
                </c:pt>
                <c:pt idx="2020">
                  <c:v>0.15391474013961301</c:v>
                </c:pt>
                <c:pt idx="2021">
                  <c:v>0</c:v>
                </c:pt>
                <c:pt idx="2022">
                  <c:v>0</c:v>
                </c:pt>
                <c:pt idx="2023">
                  <c:v>0</c:v>
                </c:pt>
                <c:pt idx="2024">
                  <c:v>0.131406646660921</c:v>
                </c:pt>
                <c:pt idx="2025">
                  <c:v>0</c:v>
                </c:pt>
                <c:pt idx="2026">
                  <c:v>0</c:v>
                </c:pt>
                <c:pt idx="2027">
                  <c:v>0</c:v>
                </c:pt>
                <c:pt idx="2028">
                  <c:v>8.8772483222060203E-2</c:v>
                </c:pt>
                <c:pt idx="2029">
                  <c:v>0.185985990977868</c:v>
                </c:pt>
                <c:pt idx="2030">
                  <c:v>0</c:v>
                </c:pt>
                <c:pt idx="2031">
                  <c:v>0</c:v>
                </c:pt>
                <c:pt idx="2032">
                  <c:v>0</c:v>
                </c:pt>
                <c:pt idx="2033">
                  <c:v>8.4982523147986405E-2</c:v>
                </c:pt>
                <c:pt idx="2034">
                  <c:v>9.8389953827329499E-2</c:v>
                </c:pt>
                <c:pt idx="2035">
                  <c:v>0</c:v>
                </c:pt>
                <c:pt idx="2036">
                  <c:v>0</c:v>
                </c:pt>
                <c:pt idx="2037">
                  <c:v>0</c:v>
                </c:pt>
                <c:pt idx="2038">
                  <c:v>7.3330226886057101E-2</c:v>
                </c:pt>
                <c:pt idx="2039">
                  <c:v>0.165485379283208</c:v>
                </c:pt>
                <c:pt idx="2040">
                  <c:v>0</c:v>
                </c:pt>
                <c:pt idx="2041">
                  <c:v>0</c:v>
                </c:pt>
                <c:pt idx="2042">
                  <c:v>0</c:v>
                </c:pt>
                <c:pt idx="2043">
                  <c:v>5.6360744989275402E-2</c:v>
                </c:pt>
                <c:pt idx="2044">
                  <c:v>0.14791993579212101</c:v>
                </c:pt>
                <c:pt idx="2045">
                  <c:v>0</c:v>
                </c:pt>
                <c:pt idx="2046">
                  <c:v>0</c:v>
                </c:pt>
                <c:pt idx="2047">
                  <c:v>0</c:v>
                </c:pt>
                <c:pt idx="2048">
                  <c:v>0.12959038499721701</c:v>
                </c:pt>
                <c:pt idx="2049">
                  <c:v>0</c:v>
                </c:pt>
                <c:pt idx="2050">
                  <c:v>0</c:v>
                </c:pt>
                <c:pt idx="2051">
                  <c:v>0</c:v>
                </c:pt>
                <c:pt idx="2052">
                  <c:v>0.10815667797632</c:v>
                </c:pt>
                <c:pt idx="2053">
                  <c:v>0</c:v>
                </c:pt>
                <c:pt idx="2054">
                  <c:v>0</c:v>
                </c:pt>
                <c:pt idx="2055">
                  <c:v>0</c:v>
                </c:pt>
                <c:pt idx="2056">
                  <c:v>9.7179903900742201E-2</c:v>
                </c:pt>
                <c:pt idx="2057">
                  <c:v>0.118652487103937</c:v>
                </c:pt>
                <c:pt idx="2058">
                  <c:v>0</c:v>
                </c:pt>
                <c:pt idx="2059">
                  <c:v>0</c:v>
                </c:pt>
                <c:pt idx="2060">
                  <c:v>0</c:v>
                </c:pt>
                <c:pt idx="2061">
                  <c:v>0.119627218409232</c:v>
                </c:pt>
                <c:pt idx="2062">
                  <c:v>0</c:v>
                </c:pt>
                <c:pt idx="2063">
                  <c:v>0</c:v>
                </c:pt>
                <c:pt idx="2064">
                  <c:v>0</c:v>
                </c:pt>
                <c:pt idx="2065">
                  <c:v>0.10389088038689499</c:v>
                </c:pt>
                <c:pt idx="2066">
                  <c:v>0</c:v>
                </c:pt>
                <c:pt idx="2067">
                  <c:v>0</c:v>
                </c:pt>
                <c:pt idx="2068">
                  <c:v>0</c:v>
                </c:pt>
                <c:pt idx="2069">
                  <c:v>0.11925203252236299</c:v>
                </c:pt>
                <c:pt idx="2070">
                  <c:v>0.16644292939980199</c:v>
                </c:pt>
                <c:pt idx="2071">
                  <c:v>1.00012711112725E-4</c:v>
                </c:pt>
                <c:pt idx="2072">
                  <c:v>0</c:v>
                </c:pt>
                <c:pt idx="2073">
                  <c:v>0</c:v>
                </c:pt>
                <c:pt idx="2074">
                  <c:v>0.117706476219634</c:v>
                </c:pt>
                <c:pt idx="2075">
                  <c:v>0</c:v>
                </c:pt>
                <c:pt idx="2076">
                  <c:v>0</c:v>
                </c:pt>
                <c:pt idx="2077">
                  <c:v>0</c:v>
                </c:pt>
                <c:pt idx="2078">
                  <c:v>0.12668620546158699</c:v>
                </c:pt>
                <c:pt idx="2079">
                  <c:v>0</c:v>
                </c:pt>
                <c:pt idx="2080">
                  <c:v>0</c:v>
                </c:pt>
                <c:pt idx="2081">
                  <c:v>0</c:v>
                </c:pt>
                <c:pt idx="2082">
                  <c:v>0.12803834344343901</c:v>
                </c:pt>
                <c:pt idx="2083">
                  <c:v>0</c:v>
                </c:pt>
                <c:pt idx="2084">
                  <c:v>0</c:v>
                </c:pt>
                <c:pt idx="2085">
                  <c:v>0</c:v>
                </c:pt>
                <c:pt idx="2086">
                  <c:v>3.4427334512362302E-2</c:v>
                </c:pt>
                <c:pt idx="2087">
                  <c:v>0.13085826903064701</c:v>
                </c:pt>
                <c:pt idx="2088">
                  <c:v>0</c:v>
                </c:pt>
                <c:pt idx="2089">
                  <c:v>0</c:v>
                </c:pt>
                <c:pt idx="2090">
                  <c:v>0</c:v>
                </c:pt>
                <c:pt idx="2091">
                  <c:v>0.14587187418057199</c:v>
                </c:pt>
                <c:pt idx="2092">
                  <c:v>0</c:v>
                </c:pt>
                <c:pt idx="2093">
                  <c:v>0</c:v>
                </c:pt>
                <c:pt idx="2094">
                  <c:v>0</c:v>
                </c:pt>
                <c:pt idx="2095">
                  <c:v>0.140068788115183</c:v>
                </c:pt>
                <c:pt idx="2096">
                  <c:v>0</c:v>
                </c:pt>
                <c:pt idx="2097" formatCode="0.00E+00">
                  <c:v>9.99777904733702E-5</c:v>
                </c:pt>
                <c:pt idx="2098" formatCode="0.00E+00">
                  <c:v>7.50095333345439E-5</c:v>
                </c:pt>
                <c:pt idx="2099">
                  <c:v>2.9307139579460999E-2</c:v>
                </c:pt>
                <c:pt idx="2100">
                  <c:v>0.11201821081293301</c:v>
                </c:pt>
                <c:pt idx="2101">
                  <c:v>1.7500129206365601E-3</c:v>
                </c:pt>
                <c:pt idx="2102">
                  <c:v>1.2499842857122901E-4</c:v>
                </c:pt>
                <c:pt idx="2103">
                  <c:v>1.00012711112725E-4</c:v>
                </c:pt>
                <c:pt idx="2104">
                  <c:v>4.7283283928293798E-2</c:v>
                </c:pt>
                <c:pt idx="2105">
                  <c:v>2.16006625810953E-2</c:v>
                </c:pt>
                <c:pt idx="2106">
                  <c:v>2.1909903740702098E-2</c:v>
                </c:pt>
                <c:pt idx="2107" formatCode="0.00E+00">
                  <c:v>5.00063555563626E-5</c:v>
                </c:pt>
                <c:pt idx="2108">
                  <c:v>1.00012711112725E-4</c:v>
                </c:pt>
                <c:pt idx="2109">
                  <c:v>0</c:v>
                </c:pt>
                <c:pt idx="2110">
                  <c:v>0.13682587785597</c:v>
                </c:pt>
                <c:pt idx="2111">
                  <c:v>0</c:v>
                </c:pt>
                <c:pt idx="2112">
                  <c:v>0</c:v>
                </c:pt>
                <c:pt idx="2113">
                  <c:v>0</c:v>
                </c:pt>
                <c:pt idx="2114">
                  <c:v>8.33382164107421E-2</c:v>
                </c:pt>
                <c:pt idx="2115">
                  <c:v>0.146459861270719</c:v>
                </c:pt>
                <c:pt idx="2116">
                  <c:v>0</c:v>
                </c:pt>
                <c:pt idx="2117">
                  <c:v>0</c:v>
                </c:pt>
                <c:pt idx="2118">
                  <c:v>0</c:v>
                </c:pt>
                <c:pt idx="2119">
                  <c:v>0.114552240133557</c:v>
                </c:pt>
                <c:pt idx="2120">
                  <c:v>0</c:v>
                </c:pt>
                <c:pt idx="2121">
                  <c:v>0</c:v>
                </c:pt>
                <c:pt idx="2122">
                  <c:v>0</c:v>
                </c:pt>
                <c:pt idx="2123">
                  <c:v>0.12935527530969099</c:v>
                </c:pt>
                <c:pt idx="2124">
                  <c:v>0</c:v>
                </c:pt>
                <c:pt idx="2125">
                  <c:v>0</c:v>
                </c:pt>
                <c:pt idx="2126">
                  <c:v>0</c:v>
                </c:pt>
                <c:pt idx="2127">
                  <c:v>0.100325489341582</c:v>
                </c:pt>
                <c:pt idx="2128">
                  <c:v>9.9865004533218102E-2</c:v>
                </c:pt>
                <c:pt idx="2129">
                  <c:v>0</c:v>
                </c:pt>
                <c:pt idx="2130">
                  <c:v>0</c:v>
                </c:pt>
                <c:pt idx="2131" formatCode="0.00E+00">
                  <c:v>9.99428698340152E-5</c:v>
                </c:pt>
                <c:pt idx="2132">
                  <c:v>0.10690732544230699</c:v>
                </c:pt>
                <c:pt idx="2133">
                  <c:v>0</c:v>
                </c:pt>
                <c:pt idx="2134" formatCode="0.00E+00">
                  <c:v>5.00063555563626E-5</c:v>
                </c:pt>
                <c:pt idx="2135">
                  <c:v>0</c:v>
                </c:pt>
                <c:pt idx="2136">
                  <c:v>0.132385069092782</c:v>
                </c:pt>
                <c:pt idx="2137">
                  <c:v>0</c:v>
                </c:pt>
                <c:pt idx="2138">
                  <c:v>0</c:v>
                </c:pt>
                <c:pt idx="2139">
                  <c:v>0</c:v>
                </c:pt>
                <c:pt idx="2140">
                  <c:v>4.0527041044219003E-2</c:v>
                </c:pt>
                <c:pt idx="2141">
                  <c:v>0.14945702985789899</c:v>
                </c:pt>
                <c:pt idx="2142">
                  <c:v>0</c:v>
                </c:pt>
                <c:pt idx="2143">
                  <c:v>0</c:v>
                </c:pt>
                <c:pt idx="2144">
                  <c:v>0</c:v>
                </c:pt>
                <c:pt idx="2145">
                  <c:v>0.13381959201000701</c:v>
                </c:pt>
                <c:pt idx="2146">
                  <c:v>0</c:v>
                </c:pt>
                <c:pt idx="2147">
                  <c:v>0</c:v>
                </c:pt>
                <c:pt idx="2148">
                  <c:v>0</c:v>
                </c:pt>
                <c:pt idx="2149">
                  <c:v>0.14164555165835899</c:v>
                </c:pt>
                <c:pt idx="2150">
                  <c:v>0</c:v>
                </c:pt>
                <c:pt idx="2151">
                  <c:v>0</c:v>
                </c:pt>
                <c:pt idx="2152">
                  <c:v>0</c:v>
                </c:pt>
                <c:pt idx="2153">
                  <c:v>0.13874423001746899</c:v>
                </c:pt>
                <c:pt idx="2154">
                  <c:v>1.02799630929018E-2</c:v>
                </c:pt>
                <c:pt idx="2155">
                  <c:v>0</c:v>
                </c:pt>
                <c:pt idx="2156">
                  <c:v>0</c:v>
                </c:pt>
                <c:pt idx="2157">
                  <c:v>0</c:v>
                </c:pt>
                <c:pt idx="2158">
                  <c:v>0.13935538881199699</c:v>
                </c:pt>
                <c:pt idx="2159">
                  <c:v>0</c:v>
                </c:pt>
                <c:pt idx="2160">
                  <c:v>0</c:v>
                </c:pt>
                <c:pt idx="2161">
                  <c:v>0</c:v>
                </c:pt>
                <c:pt idx="2162">
                  <c:v>0.10866096804276</c:v>
                </c:pt>
                <c:pt idx="2163">
                  <c:v>0</c:v>
                </c:pt>
                <c:pt idx="2164">
                  <c:v>1.00012711112725E-4</c:v>
                </c:pt>
                <c:pt idx="2165">
                  <c:v>1.00012711112725E-4</c:v>
                </c:pt>
                <c:pt idx="2166">
                  <c:v>0.14335219941185101</c:v>
                </c:pt>
                <c:pt idx="2167">
                  <c:v>0</c:v>
                </c:pt>
                <c:pt idx="2168">
                  <c:v>0</c:v>
                </c:pt>
                <c:pt idx="2169">
                  <c:v>2.0002542222544999E-4</c:v>
                </c:pt>
                <c:pt idx="2170">
                  <c:v>2.4352006892044399E-2</c:v>
                </c:pt>
                <c:pt idx="2171">
                  <c:v>0.14319347801336901</c:v>
                </c:pt>
                <c:pt idx="2172">
                  <c:v>0</c:v>
                </c:pt>
                <c:pt idx="2173">
                  <c:v>0</c:v>
                </c:pt>
                <c:pt idx="2174">
                  <c:v>0</c:v>
                </c:pt>
                <c:pt idx="2175">
                  <c:v>4.1920061318843897E-2</c:v>
                </c:pt>
                <c:pt idx="2176">
                  <c:v>0.12748620712932099</c:v>
                </c:pt>
                <c:pt idx="2177">
                  <c:v>0.20976066757648901</c:v>
                </c:pt>
                <c:pt idx="2178">
                  <c:v>0</c:v>
                </c:pt>
                <c:pt idx="2179">
                  <c:v>0</c:v>
                </c:pt>
                <c:pt idx="2180">
                  <c:v>0</c:v>
                </c:pt>
                <c:pt idx="2181">
                  <c:v>0.14919642203472899</c:v>
                </c:pt>
                <c:pt idx="2182">
                  <c:v>9.2425911523587798E-3</c:v>
                </c:pt>
                <c:pt idx="2183">
                  <c:v>0</c:v>
                </c:pt>
                <c:pt idx="2184">
                  <c:v>1.00012711112725E-4</c:v>
                </c:pt>
                <c:pt idx="2185">
                  <c:v>0</c:v>
                </c:pt>
                <c:pt idx="2186">
                  <c:v>0.13938138933787</c:v>
                </c:pt>
                <c:pt idx="2187">
                  <c:v>0</c:v>
                </c:pt>
                <c:pt idx="2188">
                  <c:v>0</c:v>
                </c:pt>
                <c:pt idx="2189">
                  <c:v>0</c:v>
                </c:pt>
                <c:pt idx="2190">
                  <c:v>0.13520604261347299</c:v>
                </c:pt>
                <c:pt idx="2191">
                  <c:v>0</c:v>
                </c:pt>
                <c:pt idx="2192">
                  <c:v>0</c:v>
                </c:pt>
                <c:pt idx="2193">
                  <c:v>0</c:v>
                </c:pt>
                <c:pt idx="2194">
                  <c:v>0.15902305973988901</c:v>
                </c:pt>
                <c:pt idx="2195">
                  <c:v>0</c:v>
                </c:pt>
                <c:pt idx="2196">
                  <c:v>0</c:v>
                </c:pt>
                <c:pt idx="2197">
                  <c:v>0</c:v>
                </c:pt>
                <c:pt idx="2198">
                  <c:v>8.9530230578333106E-2</c:v>
                </c:pt>
                <c:pt idx="2199">
                  <c:v>0.17838591513250901</c:v>
                </c:pt>
                <c:pt idx="2200">
                  <c:v>0</c:v>
                </c:pt>
                <c:pt idx="2201">
                  <c:v>0</c:v>
                </c:pt>
                <c:pt idx="2202">
                  <c:v>0</c:v>
                </c:pt>
                <c:pt idx="2203">
                  <c:v>0.14896119684109899</c:v>
                </c:pt>
                <c:pt idx="2204">
                  <c:v>0</c:v>
                </c:pt>
                <c:pt idx="2205">
                  <c:v>0</c:v>
                </c:pt>
                <c:pt idx="2206">
                  <c:v>0</c:v>
                </c:pt>
                <c:pt idx="2207">
                  <c:v>0.15219778699668399</c:v>
                </c:pt>
                <c:pt idx="2208">
                  <c:v>0</c:v>
                </c:pt>
                <c:pt idx="2209">
                  <c:v>0</c:v>
                </c:pt>
                <c:pt idx="2210">
                  <c:v>0</c:v>
                </c:pt>
                <c:pt idx="2211">
                  <c:v>0.11618470655225401</c:v>
                </c:pt>
                <c:pt idx="2212">
                  <c:v>0</c:v>
                </c:pt>
                <c:pt idx="2213">
                  <c:v>0</c:v>
                </c:pt>
                <c:pt idx="2214">
                  <c:v>0</c:v>
                </c:pt>
                <c:pt idx="2215">
                  <c:v>5.2281855007625902E-2</c:v>
                </c:pt>
                <c:pt idx="2216">
                  <c:v>0.15178182618842301</c:v>
                </c:pt>
                <c:pt idx="2217">
                  <c:v>0</c:v>
                </c:pt>
                <c:pt idx="2218">
                  <c:v>0</c:v>
                </c:pt>
                <c:pt idx="2219">
                  <c:v>0</c:v>
                </c:pt>
                <c:pt idx="2220">
                  <c:v>8.5675839225543393E-2</c:v>
                </c:pt>
                <c:pt idx="2221">
                  <c:v>0</c:v>
                </c:pt>
                <c:pt idx="2222">
                  <c:v>0</c:v>
                </c:pt>
                <c:pt idx="2223">
                  <c:v>0</c:v>
                </c:pt>
                <c:pt idx="2224">
                  <c:v>2.1988237282500999E-2</c:v>
                </c:pt>
                <c:pt idx="2225">
                  <c:v>5.81984063751841E-2</c:v>
                </c:pt>
                <c:pt idx="2226">
                  <c:v>0</c:v>
                </c:pt>
                <c:pt idx="2227">
                  <c:v>0</c:v>
                </c:pt>
                <c:pt idx="2228">
                  <c:v>0</c:v>
                </c:pt>
                <c:pt idx="2229">
                  <c:v>5.6609655739623801E-2</c:v>
                </c:pt>
                <c:pt idx="2230">
                  <c:v>1.1665821587194201E-4</c:v>
                </c:pt>
                <c:pt idx="2231">
                  <c:v>1.00012711112725E-4</c:v>
                </c:pt>
                <c:pt idx="2232">
                  <c:v>0</c:v>
                </c:pt>
                <c:pt idx="2233">
                  <c:v>2.2061896028052998E-2</c:v>
                </c:pt>
                <c:pt idx="2234">
                  <c:v>5.9744379125988699E-2</c:v>
                </c:pt>
                <c:pt idx="2235">
                  <c:v>1.23456531452054E-4</c:v>
                </c:pt>
                <c:pt idx="2236">
                  <c:v>0</c:v>
                </c:pt>
                <c:pt idx="2237">
                  <c:v>0</c:v>
                </c:pt>
                <c:pt idx="2238">
                  <c:v>1.5001906666908699E-4</c:v>
                </c:pt>
                <c:pt idx="2239">
                  <c:v>0.120386370376935</c:v>
                </c:pt>
                <c:pt idx="2240" formatCode="0.00E+00">
                  <c:v>6.6651860315580097E-5</c:v>
                </c:pt>
                <c:pt idx="2241">
                  <c:v>0</c:v>
                </c:pt>
                <c:pt idx="2242">
                  <c:v>2.0002542222544999E-4</c:v>
                </c:pt>
                <c:pt idx="2243">
                  <c:v>4.3472925634437901E-2</c:v>
                </c:pt>
                <c:pt idx="2244">
                  <c:v>0.136763016118226</c:v>
                </c:pt>
                <c:pt idx="2245">
                  <c:v>1.00012711112725E-4</c:v>
                </c:pt>
                <c:pt idx="2246">
                  <c:v>0</c:v>
                </c:pt>
                <c:pt idx="2247">
                  <c:v>0</c:v>
                </c:pt>
                <c:pt idx="2248">
                  <c:v>6.0287079521982402E-2</c:v>
                </c:pt>
                <c:pt idx="2249">
                  <c:v>0.15328135543877899</c:v>
                </c:pt>
                <c:pt idx="2250">
                  <c:v>1.17428317476792E-2</c:v>
                </c:pt>
                <c:pt idx="2251">
                  <c:v>0</c:v>
                </c:pt>
                <c:pt idx="2252">
                  <c:v>0</c:v>
                </c:pt>
                <c:pt idx="2253">
                  <c:v>0</c:v>
                </c:pt>
                <c:pt idx="2254">
                  <c:v>2.59621345822919E-2</c:v>
                </c:pt>
                <c:pt idx="2255">
                  <c:v>0</c:v>
                </c:pt>
                <c:pt idx="2256">
                  <c:v>0</c:v>
                </c:pt>
                <c:pt idx="2257">
                  <c:v>0</c:v>
                </c:pt>
                <c:pt idx="2258">
                  <c:v>0.128064371823079</c:v>
                </c:pt>
                <c:pt idx="2259">
                  <c:v>0</c:v>
                </c:pt>
                <c:pt idx="2260">
                  <c:v>0</c:v>
                </c:pt>
                <c:pt idx="2261">
                  <c:v>0</c:v>
                </c:pt>
                <c:pt idx="2262">
                  <c:v>0.137038891513238</c:v>
                </c:pt>
                <c:pt idx="2263">
                  <c:v>0.28564999182856998</c:v>
                </c:pt>
                <c:pt idx="2264">
                  <c:v>0</c:v>
                </c:pt>
                <c:pt idx="2265">
                  <c:v>0</c:v>
                </c:pt>
                <c:pt idx="2266">
                  <c:v>0</c:v>
                </c:pt>
                <c:pt idx="2267">
                  <c:v>9.9140466295888893E-2</c:v>
                </c:pt>
                <c:pt idx="2268">
                  <c:v>0</c:v>
                </c:pt>
                <c:pt idx="2269">
                  <c:v>0</c:v>
                </c:pt>
                <c:pt idx="2270">
                  <c:v>0</c:v>
                </c:pt>
                <c:pt idx="2271">
                  <c:v>0.140622631725563</c:v>
                </c:pt>
                <c:pt idx="2272">
                  <c:v>0</c:v>
                </c:pt>
                <c:pt idx="2273">
                  <c:v>0</c:v>
                </c:pt>
                <c:pt idx="2274">
                  <c:v>0</c:v>
                </c:pt>
                <c:pt idx="2275">
                  <c:v>0.14513876321083799</c:v>
                </c:pt>
                <c:pt idx="2276">
                  <c:v>0</c:v>
                </c:pt>
                <c:pt idx="2277">
                  <c:v>0</c:v>
                </c:pt>
                <c:pt idx="2278">
                  <c:v>0</c:v>
                </c:pt>
                <c:pt idx="2279">
                  <c:v>7.9110481170622096E-2</c:v>
                </c:pt>
                <c:pt idx="2280">
                  <c:v>9.2516196723660099E-2</c:v>
                </c:pt>
                <c:pt idx="2281">
                  <c:v>0</c:v>
                </c:pt>
                <c:pt idx="2282">
                  <c:v>0</c:v>
                </c:pt>
                <c:pt idx="2283">
                  <c:v>0</c:v>
                </c:pt>
                <c:pt idx="2284">
                  <c:v>0.14104337326872801</c:v>
                </c:pt>
                <c:pt idx="2285">
                  <c:v>0</c:v>
                </c:pt>
                <c:pt idx="2286">
                  <c:v>0</c:v>
                </c:pt>
                <c:pt idx="2287">
                  <c:v>0</c:v>
                </c:pt>
                <c:pt idx="2288">
                  <c:v>0.119527456332128</c:v>
                </c:pt>
                <c:pt idx="2289">
                  <c:v>1.2106764862300501E-2</c:v>
                </c:pt>
                <c:pt idx="2290">
                  <c:v>0</c:v>
                </c:pt>
                <c:pt idx="2291">
                  <c:v>0</c:v>
                </c:pt>
                <c:pt idx="2292">
                  <c:v>0</c:v>
                </c:pt>
                <c:pt idx="2293">
                  <c:v>0.13170632972704899</c:v>
                </c:pt>
                <c:pt idx="2294">
                  <c:v>0</c:v>
                </c:pt>
                <c:pt idx="2295">
                  <c:v>0</c:v>
                </c:pt>
                <c:pt idx="2296">
                  <c:v>0</c:v>
                </c:pt>
                <c:pt idx="2297">
                  <c:v>0.120162211938384</c:v>
                </c:pt>
                <c:pt idx="2298">
                  <c:v>0</c:v>
                </c:pt>
                <c:pt idx="2299">
                  <c:v>0</c:v>
                </c:pt>
                <c:pt idx="2300">
                  <c:v>0</c:v>
                </c:pt>
                <c:pt idx="2301">
                  <c:v>0.134630770718424</c:v>
                </c:pt>
                <c:pt idx="2302">
                  <c:v>0</c:v>
                </c:pt>
                <c:pt idx="2303">
                  <c:v>0</c:v>
                </c:pt>
                <c:pt idx="2304">
                  <c:v>0</c:v>
                </c:pt>
                <c:pt idx="2305">
                  <c:v>7.3202629368831998E-2</c:v>
                </c:pt>
                <c:pt idx="2306">
                  <c:v>0.16518145832203299</c:v>
                </c:pt>
                <c:pt idx="2307">
                  <c:v>0</c:v>
                </c:pt>
                <c:pt idx="2308">
                  <c:v>0</c:v>
                </c:pt>
                <c:pt idx="2309">
                  <c:v>0</c:v>
                </c:pt>
                <c:pt idx="2310">
                  <c:v>4.38197663488527E-2</c:v>
                </c:pt>
                <c:pt idx="2311">
                  <c:v>0.118579187123909</c:v>
                </c:pt>
                <c:pt idx="2312">
                  <c:v>0</c:v>
                </c:pt>
                <c:pt idx="2313">
                  <c:v>0</c:v>
                </c:pt>
                <c:pt idx="2314">
                  <c:v>0</c:v>
                </c:pt>
                <c:pt idx="2315">
                  <c:v>0.114496044120122</c:v>
                </c:pt>
                <c:pt idx="2316">
                  <c:v>0.13365057214054801</c:v>
                </c:pt>
                <c:pt idx="2317">
                  <c:v>0</c:v>
                </c:pt>
                <c:pt idx="2318">
                  <c:v>1.00012711112725E-4</c:v>
                </c:pt>
                <c:pt idx="2319">
                  <c:v>1.00012711112725E-4</c:v>
                </c:pt>
                <c:pt idx="2320">
                  <c:v>4.4282280009921599E-2</c:v>
                </c:pt>
                <c:pt idx="2321">
                  <c:v>0.17215203990212799</c:v>
                </c:pt>
                <c:pt idx="2322">
                  <c:v>0</c:v>
                </c:pt>
                <c:pt idx="2323">
                  <c:v>0</c:v>
                </c:pt>
                <c:pt idx="2324">
                  <c:v>1.00012711112725E-4</c:v>
                </c:pt>
                <c:pt idx="2325">
                  <c:v>0.132895728428299</c:v>
                </c:pt>
                <c:pt idx="2326">
                  <c:v>0</c:v>
                </c:pt>
                <c:pt idx="2327">
                  <c:v>0</c:v>
                </c:pt>
                <c:pt idx="2328">
                  <c:v>0</c:v>
                </c:pt>
                <c:pt idx="2329">
                  <c:v>0.150363990511031</c:v>
                </c:pt>
                <c:pt idx="2330">
                  <c:v>9.2461538484089306E-2</c:v>
                </c:pt>
                <c:pt idx="2331">
                  <c:v>0</c:v>
                </c:pt>
                <c:pt idx="2332">
                  <c:v>0</c:v>
                </c:pt>
                <c:pt idx="2333">
                  <c:v>0</c:v>
                </c:pt>
                <c:pt idx="2334">
                  <c:v>0.14828328650712599</c:v>
                </c:pt>
                <c:pt idx="2335">
                  <c:v>0</c:v>
                </c:pt>
                <c:pt idx="2336">
                  <c:v>0</c:v>
                </c:pt>
                <c:pt idx="2337">
                  <c:v>0</c:v>
                </c:pt>
                <c:pt idx="2338">
                  <c:v>0.12713092295959599</c:v>
                </c:pt>
                <c:pt idx="2339">
                  <c:v>0</c:v>
                </c:pt>
                <c:pt idx="2340">
                  <c:v>0</c:v>
                </c:pt>
                <c:pt idx="2341">
                  <c:v>0</c:v>
                </c:pt>
                <c:pt idx="2342">
                  <c:v>0.13249095433526401</c:v>
                </c:pt>
                <c:pt idx="2343">
                  <c:v>0</c:v>
                </c:pt>
                <c:pt idx="2344">
                  <c:v>0</c:v>
                </c:pt>
                <c:pt idx="2345">
                  <c:v>0</c:v>
                </c:pt>
                <c:pt idx="2346">
                  <c:v>7.5811051072942504E-2</c:v>
                </c:pt>
                <c:pt idx="2347">
                  <c:v>0.14637895259540301</c:v>
                </c:pt>
                <c:pt idx="2348" formatCode="0.00E+00">
                  <c:v>9.99428698340152E-5</c:v>
                </c:pt>
                <c:pt idx="2349">
                  <c:v>0</c:v>
                </c:pt>
                <c:pt idx="2350">
                  <c:v>0</c:v>
                </c:pt>
                <c:pt idx="2351">
                  <c:v>0.14136801559169801</c:v>
                </c:pt>
                <c:pt idx="2352">
                  <c:v>0</c:v>
                </c:pt>
                <c:pt idx="2353">
                  <c:v>0</c:v>
                </c:pt>
                <c:pt idx="2354">
                  <c:v>0</c:v>
                </c:pt>
                <c:pt idx="2355">
                  <c:v>0.160230459245575</c:v>
                </c:pt>
                <c:pt idx="2356">
                  <c:v>0</c:v>
                </c:pt>
                <c:pt idx="2357">
                  <c:v>0</c:v>
                </c:pt>
                <c:pt idx="2358">
                  <c:v>0</c:v>
                </c:pt>
                <c:pt idx="2359">
                  <c:v>2.3299661044558599E-2</c:v>
                </c:pt>
                <c:pt idx="2360">
                  <c:v>0.128779894969482</c:v>
                </c:pt>
                <c:pt idx="2361">
                  <c:v>0</c:v>
                </c:pt>
                <c:pt idx="2362">
                  <c:v>0</c:v>
                </c:pt>
                <c:pt idx="2363">
                  <c:v>0</c:v>
                </c:pt>
                <c:pt idx="2364">
                  <c:v>5.8748628851000101E-2</c:v>
                </c:pt>
                <c:pt idx="2365">
                  <c:v>0</c:v>
                </c:pt>
                <c:pt idx="2366">
                  <c:v>0</c:v>
                </c:pt>
                <c:pt idx="2367">
                  <c:v>0</c:v>
                </c:pt>
                <c:pt idx="2368">
                  <c:v>0.11706829223519601</c:v>
                </c:pt>
                <c:pt idx="2369">
                  <c:v>0</c:v>
                </c:pt>
                <c:pt idx="2370">
                  <c:v>0</c:v>
                </c:pt>
                <c:pt idx="2371">
                  <c:v>0</c:v>
                </c:pt>
                <c:pt idx="2372">
                  <c:v>9.3802147991117996E-2</c:v>
                </c:pt>
                <c:pt idx="2373">
                  <c:v>0.179494737429677</c:v>
                </c:pt>
                <c:pt idx="2374">
                  <c:v>0</c:v>
                </c:pt>
                <c:pt idx="2375">
                  <c:v>0</c:v>
                </c:pt>
                <c:pt idx="2376">
                  <c:v>0</c:v>
                </c:pt>
                <c:pt idx="2377">
                  <c:v>0.14177430363249299</c:v>
                </c:pt>
                <c:pt idx="2378">
                  <c:v>0</c:v>
                </c:pt>
                <c:pt idx="2379">
                  <c:v>1.00012711112725E-4</c:v>
                </c:pt>
                <c:pt idx="2380">
                  <c:v>1.00001070899606E-4</c:v>
                </c:pt>
                <c:pt idx="2381">
                  <c:v>3.7968138605927897E-2</c:v>
                </c:pt>
                <c:pt idx="2382">
                  <c:v>7.9081143223522901E-2</c:v>
                </c:pt>
                <c:pt idx="2383">
                  <c:v>0</c:v>
                </c:pt>
                <c:pt idx="2384">
                  <c:v>1.00012711112725E-4</c:v>
                </c:pt>
                <c:pt idx="2385">
                  <c:v>0</c:v>
                </c:pt>
                <c:pt idx="2386">
                  <c:v>2.2287357473902598E-2</c:v>
                </c:pt>
                <c:pt idx="2387">
                  <c:v>0.13654400070657</c:v>
                </c:pt>
                <c:pt idx="2388">
                  <c:v>0</c:v>
                </c:pt>
                <c:pt idx="2389">
                  <c:v>0</c:v>
                </c:pt>
                <c:pt idx="2390">
                  <c:v>1.00012711112725E-4</c:v>
                </c:pt>
                <c:pt idx="2391">
                  <c:v>0.118635835827497</c:v>
                </c:pt>
                <c:pt idx="2392">
                  <c:v>0.165728098301439</c:v>
                </c:pt>
                <c:pt idx="2393">
                  <c:v>0</c:v>
                </c:pt>
                <c:pt idx="2394">
                  <c:v>0</c:v>
                </c:pt>
                <c:pt idx="2395">
                  <c:v>0</c:v>
                </c:pt>
                <c:pt idx="2396">
                  <c:v>0.167538279694503</c:v>
                </c:pt>
                <c:pt idx="2397">
                  <c:v>0</c:v>
                </c:pt>
                <c:pt idx="2398">
                  <c:v>0</c:v>
                </c:pt>
                <c:pt idx="2399">
                  <c:v>0</c:v>
                </c:pt>
                <c:pt idx="2400">
                  <c:v>7.7863391189892106E-2</c:v>
                </c:pt>
                <c:pt idx="2401">
                  <c:v>0.19780911329697701</c:v>
                </c:pt>
                <c:pt idx="2402">
                  <c:v>0</c:v>
                </c:pt>
                <c:pt idx="2403">
                  <c:v>0</c:v>
                </c:pt>
                <c:pt idx="2404">
                  <c:v>1.00012711112725E-4</c:v>
                </c:pt>
                <c:pt idx="2405">
                  <c:v>0.133239575888037</c:v>
                </c:pt>
                <c:pt idx="2406">
                  <c:v>0</c:v>
                </c:pt>
                <c:pt idx="2407">
                  <c:v>0</c:v>
                </c:pt>
                <c:pt idx="2408">
                  <c:v>0</c:v>
                </c:pt>
                <c:pt idx="2409">
                  <c:v>0.119246995174365</c:v>
                </c:pt>
                <c:pt idx="2410">
                  <c:v>0</c:v>
                </c:pt>
                <c:pt idx="2411">
                  <c:v>0</c:v>
                </c:pt>
                <c:pt idx="2412">
                  <c:v>0</c:v>
                </c:pt>
                <c:pt idx="2413">
                  <c:v>0.147312835520302</c:v>
                </c:pt>
                <c:pt idx="2414">
                  <c:v>3.9019564340060903E-2</c:v>
                </c:pt>
                <c:pt idx="2415">
                  <c:v>0</c:v>
                </c:pt>
                <c:pt idx="2416">
                  <c:v>0</c:v>
                </c:pt>
                <c:pt idx="2417">
                  <c:v>0</c:v>
                </c:pt>
                <c:pt idx="2418">
                  <c:v>0.12942202141848</c:v>
                </c:pt>
                <c:pt idx="2419">
                  <c:v>0</c:v>
                </c:pt>
                <c:pt idx="2420">
                  <c:v>0</c:v>
                </c:pt>
                <c:pt idx="2421">
                  <c:v>0</c:v>
                </c:pt>
                <c:pt idx="2422">
                  <c:v>0.12424449021390099</c:v>
                </c:pt>
                <c:pt idx="2423">
                  <c:v>0</c:v>
                </c:pt>
                <c:pt idx="2424">
                  <c:v>0</c:v>
                </c:pt>
                <c:pt idx="2425">
                  <c:v>0</c:v>
                </c:pt>
                <c:pt idx="2426">
                  <c:v>0.11640890016191099</c:v>
                </c:pt>
                <c:pt idx="2427">
                  <c:v>0</c:v>
                </c:pt>
                <c:pt idx="2428">
                  <c:v>0</c:v>
                </c:pt>
                <c:pt idx="2429">
                  <c:v>0</c:v>
                </c:pt>
                <c:pt idx="2430">
                  <c:v>4.05677935218893E-2</c:v>
                </c:pt>
                <c:pt idx="2431">
                  <c:v>0.15213073220897599</c:v>
                </c:pt>
                <c:pt idx="2432">
                  <c:v>0</c:v>
                </c:pt>
                <c:pt idx="2433">
                  <c:v>0</c:v>
                </c:pt>
                <c:pt idx="2434">
                  <c:v>0</c:v>
                </c:pt>
                <c:pt idx="2435">
                  <c:v>0.13864939018317701</c:v>
                </c:pt>
                <c:pt idx="2436">
                  <c:v>0</c:v>
                </c:pt>
                <c:pt idx="2437">
                  <c:v>0</c:v>
                </c:pt>
                <c:pt idx="2438">
                  <c:v>0</c:v>
                </c:pt>
                <c:pt idx="2439">
                  <c:v>0.122189155145668</c:v>
                </c:pt>
                <c:pt idx="2440">
                  <c:v>0</c:v>
                </c:pt>
                <c:pt idx="2441">
                  <c:v>0</c:v>
                </c:pt>
                <c:pt idx="2442">
                  <c:v>0</c:v>
                </c:pt>
                <c:pt idx="2443">
                  <c:v>0.123481177191735</c:v>
                </c:pt>
                <c:pt idx="2444">
                  <c:v>0.14057822163755401</c:v>
                </c:pt>
                <c:pt idx="2445">
                  <c:v>0</c:v>
                </c:pt>
                <c:pt idx="2446">
                  <c:v>0</c:v>
                </c:pt>
                <c:pt idx="2447" formatCode="0.00E+00">
                  <c:v>9.99428698340152E-5</c:v>
                </c:pt>
                <c:pt idx="2448">
                  <c:v>9.5019304575254301E-2</c:v>
                </c:pt>
                <c:pt idx="2449">
                  <c:v>0</c:v>
                </c:pt>
                <c:pt idx="2450">
                  <c:v>1.20001285079528E-4</c:v>
                </c:pt>
                <c:pt idx="2451" formatCode="0.00E+00">
                  <c:v>8.1822232612346896E-5</c:v>
                </c:pt>
                <c:pt idx="2452">
                  <c:v>5.4085546945833798E-2</c:v>
                </c:pt>
                <c:pt idx="2453">
                  <c:v>0.194029848978269</c:v>
                </c:pt>
                <c:pt idx="2454">
                  <c:v>0</c:v>
                </c:pt>
                <c:pt idx="2455">
                  <c:v>0</c:v>
                </c:pt>
                <c:pt idx="2456">
                  <c:v>1.00012711112725E-4</c:v>
                </c:pt>
                <c:pt idx="2457">
                  <c:v>9.2998438042343298E-2</c:v>
                </c:pt>
                <c:pt idx="2458">
                  <c:v>0.150144798867341</c:v>
                </c:pt>
                <c:pt idx="2459">
                  <c:v>1.00012711112725E-4</c:v>
                </c:pt>
                <c:pt idx="2460" formatCode="0.00E+00">
                  <c:v>9.9989430686488502E-5</c:v>
                </c:pt>
                <c:pt idx="2461">
                  <c:v>0</c:v>
                </c:pt>
                <c:pt idx="2462">
                  <c:v>4.6914756852990298E-2</c:v>
                </c:pt>
                <c:pt idx="2463">
                  <c:v>4.5639727940556797E-2</c:v>
                </c:pt>
                <c:pt idx="2464">
                  <c:v>0</c:v>
                </c:pt>
                <c:pt idx="2465">
                  <c:v>0</c:v>
                </c:pt>
                <c:pt idx="2466">
                  <c:v>0</c:v>
                </c:pt>
                <c:pt idx="2467">
                  <c:v>0.136030343098309</c:v>
                </c:pt>
                <c:pt idx="2468">
                  <c:v>0</c:v>
                </c:pt>
                <c:pt idx="2469">
                  <c:v>0</c:v>
                </c:pt>
                <c:pt idx="2470">
                  <c:v>0</c:v>
                </c:pt>
                <c:pt idx="2471">
                  <c:v>3.3969825661160101E-2</c:v>
                </c:pt>
                <c:pt idx="2472">
                  <c:v>0.166974603468205</c:v>
                </c:pt>
                <c:pt idx="2473">
                  <c:v>0</c:v>
                </c:pt>
                <c:pt idx="2474">
                  <c:v>0</c:v>
                </c:pt>
                <c:pt idx="2475">
                  <c:v>0</c:v>
                </c:pt>
                <c:pt idx="2476">
                  <c:v>0.13593574484229901</c:v>
                </c:pt>
                <c:pt idx="2477">
                  <c:v>0</c:v>
                </c:pt>
                <c:pt idx="2478">
                  <c:v>0</c:v>
                </c:pt>
                <c:pt idx="2479">
                  <c:v>0</c:v>
                </c:pt>
                <c:pt idx="2480">
                  <c:v>0.11048276293569601</c:v>
                </c:pt>
                <c:pt idx="2481">
                  <c:v>0</c:v>
                </c:pt>
                <c:pt idx="2482">
                  <c:v>0</c:v>
                </c:pt>
                <c:pt idx="2483">
                  <c:v>0</c:v>
                </c:pt>
                <c:pt idx="2484">
                  <c:v>8.1375728376337303E-2</c:v>
                </c:pt>
                <c:pt idx="2485">
                  <c:v>0.160350838744898</c:v>
                </c:pt>
                <c:pt idx="2486">
                  <c:v>0</c:v>
                </c:pt>
                <c:pt idx="2487">
                  <c:v>0</c:v>
                </c:pt>
                <c:pt idx="2488" formatCode="0.00E+00">
                  <c:v>5.00063555563626E-5</c:v>
                </c:pt>
                <c:pt idx="2489">
                  <c:v>3.1658685139124398E-2</c:v>
                </c:pt>
                <c:pt idx="2490">
                  <c:v>0</c:v>
                </c:pt>
                <c:pt idx="2491">
                  <c:v>0</c:v>
                </c:pt>
                <c:pt idx="2492">
                  <c:v>0</c:v>
                </c:pt>
                <c:pt idx="2493">
                  <c:v>0.139838261737703</c:v>
                </c:pt>
                <c:pt idx="2494">
                  <c:v>0</c:v>
                </c:pt>
                <c:pt idx="2495">
                  <c:v>0</c:v>
                </c:pt>
                <c:pt idx="2496">
                  <c:v>0</c:v>
                </c:pt>
                <c:pt idx="2497">
                  <c:v>9.7098902988501906E-2</c:v>
                </c:pt>
                <c:pt idx="2498">
                  <c:v>0.13887207711053801</c:v>
                </c:pt>
                <c:pt idx="2499">
                  <c:v>0</c:v>
                </c:pt>
                <c:pt idx="2500">
                  <c:v>0</c:v>
                </c:pt>
                <c:pt idx="2501">
                  <c:v>0</c:v>
                </c:pt>
                <c:pt idx="2502">
                  <c:v>0.13028010583684599</c:v>
                </c:pt>
                <c:pt idx="2503">
                  <c:v>0</c:v>
                </c:pt>
                <c:pt idx="2504">
                  <c:v>0</c:v>
                </c:pt>
                <c:pt idx="2505">
                  <c:v>0</c:v>
                </c:pt>
                <c:pt idx="2506">
                  <c:v>0.13281391589001401</c:v>
                </c:pt>
                <c:pt idx="2507">
                  <c:v>0</c:v>
                </c:pt>
                <c:pt idx="2508">
                  <c:v>0</c:v>
                </c:pt>
                <c:pt idx="2509">
                  <c:v>0</c:v>
                </c:pt>
                <c:pt idx="2510">
                  <c:v>0.116211828917787</c:v>
                </c:pt>
                <c:pt idx="2511">
                  <c:v>0.19327731833728001</c:v>
                </c:pt>
                <c:pt idx="2512">
                  <c:v>0</c:v>
                </c:pt>
                <c:pt idx="2513">
                  <c:v>0</c:v>
                </c:pt>
                <c:pt idx="2514">
                  <c:v>0</c:v>
                </c:pt>
                <c:pt idx="2515">
                  <c:v>0.115856348198113</c:v>
                </c:pt>
                <c:pt idx="2516">
                  <c:v>0</c:v>
                </c:pt>
                <c:pt idx="2517">
                  <c:v>0</c:v>
                </c:pt>
                <c:pt idx="2518">
                  <c:v>0</c:v>
                </c:pt>
                <c:pt idx="2519">
                  <c:v>0.105063167107712</c:v>
                </c:pt>
                <c:pt idx="2520">
                  <c:v>0</c:v>
                </c:pt>
                <c:pt idx="2521">
                  <c:v>0</c:v>
                </c:pt>
                <c:pt idx="2522" formatCode="0.00E+00">
                  <c:v>5.00063555563626E-5</c:v>
                </c:pt>
                <c:pt idx="2523">
                  <c:v>5.6559151939487198E-2</c:v>
                </c:pt>
                <c:pt idx="2524">
                  <c:v>0.18293091462785099</c:v>
                </c:pt>
                <c:pt idx="2525" formatCode="0.00E+00">
                  <c:v>7.50095333345439E-5</c:v>
                </c:pt>
                <c:pt idx="2526">
                  <c:v>1.4998414602973199E-4</c:v>
                </c:pt>
                <c:pt idx="2527" formatCode="0.00E+00">
                  <c:v>5.00063555563626E-5</c:v>
                </c:pt>
                <c:pt idx="2528">
                  <c:v>2.0282128427705701E-2</c:v>
                </c:pt>
                <c:pt idx="2529">
                  <c:v>7.3499554939908396E-2</c:v>
                </c:pt>
                <c:pt idx="2530">
                  <c:v>0.334666673185186</c:v>
                </c:pt>
                <c:pt idx="2531">
                  <c:v>1.9995558094673999E-4</c:v>
                </c:pt>
                <c:pt idx="2532">
                  <c:v>2.4999685714245803E-4</c:v>
                </c:pt>
                <c:pt idx="2533">
                  <c:v>0</c:v>
                </c:pt>
                <c:pt idx="2534">
                  <c:v>0.12853691411311599</c:v>
                </c:pt>
                <c:pt idx="2535">
                  <c:v>0</c:v>
                </c:pt>
                <c:pt idx="2536">
                  <c:v>0</c:v>
                </c:pt>
                <c:pt idx="2537">
                  <c:v>0</c:v>
                </c:pt>
                <c:pt idx="2538">
                  <c:v>9.8263330506799303E-3</c:v>
                </c:pt>
                <c:pt idx="2539">
                  <c:v>0.14225737181076201</c:v>
                </c:pt>
                <c:pt idx="2540">
                  <c:v>0</c:v>
                </c:pt>
                <c:pt idx="2541">
                  <c:v>0</c:v>
                </c:pt>
                <c:pt idx="2542">
                  <c:v>0</c:v>
                </c:pt>
                <c:pt idx="2543">
                  <c:v>0.14380395048237801</c:v>
                </c:pt>
                <c:pt idx="2544" formatCode="0.00E+00">
                  <c:v>5.00063555563626E-5</c:v>
                </c:pt>
                <c:pt idx="2545">
                  <c:v>0</c:v>
                </c:pt>
                <c:pt idx="2546">
                  <c:v>0</c:v>
                </c:pt>
                <c:pt idx="2547">
                  <c:v>0.13919453458707501</c:v>
                </c:pt>
                <c:pt idx="2548">
                  <c:v>0</c:v>
                </c:pt>
                <c:pt idx="2549">
                  <c:v>0</c:v>
                </c:pt>
                <c:pt idx="2550">
                  <c:v>0</c:v>
                </c:pt>
                <c:pt idx="2551">
                  <c:v>7.2259036035989904E-2</c:v>
                </c:pt>
                <c:pt idx="2552">
                  <c:v>0.17575859543222</c:v>
                </c:pt>
                <c:pt idx="2553">
                  <c:v>0</c:v>
                </c:pt>
                <c:pt idx="2554">
                  <c:v>0</c:v>
                </c:pt>
                <c:pt idx="2555">
                  <c:v>0</c:v>
                </c:pt>
                <c:pt idx="2556">
                  <c:v>0.113315843132514</c:v>
                </c:pt>
                <c:pt idx="2557">
                  <c:v>0</c:v>
                </c:pt>
                <c:pt idx="2558">
                  <c:v>0</c:v>
                </c:pt>
                <c:pt idx="2559">
                  <c:v>0</c:v>
                </c:pt>
                <c:pt idx="2560">
                  <c:v>0.14309371469080101</c:v>
                </c:pt>
                <c:pt idx="2561">
                  <c:v>0</c:v>
                </c:pt>
                <c:pt idx="2562">
                  <c:v>0</c:v>
                </c:pt>
                <c:pt idx="2563">
                  <c:v>0</c:v>
                </c:pt>
                <c:pt idx="2564">
                  <c:v>0.125286365785516</c:v>
                </c:pt>
                <c:pt idx="2565">
                  <c:v>0.11429868592549899</c:v>
                </c:pt>
                <c:pt idx="2566">
                  <c:v>0</c:v>
                </c:pt>
                <c:pt idx="2567">
                  <c:v>0</c:v>
                </c:pt>
                <c:pt idx="2568">
                  <c:v>0</c:v>
                </c:pt>
                <c:pt idx="2569">
                  <c:v>0.141161788738914</c:v>
                </c:pt>
                <c:pt idx="2570">
                  <c:v>0</c:v>
                </c:pt>
                <c:pt idx="2571">
                  <c:v>0</c:v>
                </c:pt>
                <c:pt idx="2572">
                  <c:v>0</c:v>
                </c:pt>
                <c:pt idx="2573">
                  <c:v>0.12842203098895699</c:v>
                </c:pt>
                <c:pt idx="2574">
                  <c:v>0</c:v>
                </c:pt>
                <c:pt idx="2575">
                  <c:v>0</c:v>
                </c:pt>
                <c:pt idx="2576">
                  <c:v>0</c:v>
                </c:pt>
                <c:pt idx="2577">
                  <c:v>0.148135441151801</c:v>
                </c:pt>
                <c:pt idx="2578">
                  <c:v>0.68253332476613604</c:v>
                </c:pt>
                <c:pt idx="2579">
                  <c:v>0</c:v>
                </c:pt>
                <c:pt idx="2580">
                  <c:v>0</c:v>
                </c:pt>
                <c:pt idx="2581">
                  <c:v>0</c:v>
                </c:pt>
                <c:pt idx="2582">
                  <c:v>0.14507811634270201</c:v>
                </c:pt>
                <c:pt idx="2583">
                  <c:v>0</c:v>
                </c:pt>
                <c:pt idx="2584">
                  <c:v>0</c:v>
                </c:pt>
                <c:pt idx="2585">
                  <c:v>0</c:v>
                </c:pt>
                <c:pt idx="2586">
                  <c:v>0.15389107740048599</c:v>
                </c:pt>
                <c:pt idx="2587">
                  <c:v>0</c:v>
                </c:pt>
                <c:pt idx="2588">
                  <c:v>0</c:v>
                </c:pt>
                <c:pt idx="2589">
                  <c:v>0</c:v>
                </c:pt>
                <c:pt idx="2590">
                  <c:v>0.11699710754027599</c:v>
                </c:pt>
                <c:pt idx="2591">
                  <c:v>0</c:v>
                </c:pt>
                <c:pt idx="2592">
                  <c:v>1.4000382730207299E-4</c:v>
                </c:pt>
                <c:pt idx="2593">
                  <c:v>0</c:v>
                </c:pt>
                <c:pt idx="2594">
                  <c:v>4.0900950323854997E-2</c:v>
                </c:pt>
                <c:pt idx="2595">
                  <c:v>0.164320813699177</c:v>
                </c:pt>
                <c:pt idx="2596">
                  <c:v>0.20851494420103001</c:v>
                </c:pt>
                <c:pt idx="2597">
                  <c:v>1.00012711112725E-4</c:v>
                </c:pt>
                <c:pt idx="2598">
                  <c:v>1.00012711112725E-4</c:v>
                </c:pt>
                <c:pt idx="2599" formatCode="0.00E+00">
                  <c:v>6.6663500528698399E-5</c:v>
                </c:pt>
                <c:pt idx="2600">
                  <c:v>3.8510561821521197E-2</c:v>
                </c:pt>
                <c:pt idx="2601">
                  <c:v>2.4107249023052699E-2</c:v>
                </c:pt>
                <c:pt idx="2602">
                  <c:v>0</c:v>
                </c:pt>
                <c:pt idx="2603">
                  <c:v>0</c:v>
                </c:pt>
                <c:pt idx="2604">
                  <c:v>0</c:v>
                </c:pt>
                <c:pt idx="2605">
                  <c:v>0.15766988647376101</c:v>
                </c:pt>
                <c:pt idx="2606">
                  <c:v>0</c:v>
                </c:pt>
                <c:pt idx="2607">
                  <c:v>0</c:v>
                </c:pt>
                <c:pt idx="2608">
                  <c:v>0</c:v>
                </c:pt>
                <c:pt idx="2609">
                  <c:v>4.9364546296725903E-2</c:v>
                </c:pt>
                <c:pt idx="2610">
                  <c:v>0.14823790836973499</c:v>
                </c:pt>
                <c:pt idx="2611">
                  <c:v>0</c:v>
                </c:pt>
                <c:pt idx="2612">
                  <c:v>0</c:v>
                </c:pt>
                <c:pt idx="2613">
                  <c:v>0</c:v>
                </c:pt>
                <c:pt idx="2614">
                  <c:v>0.13547956200849601</c:v>
                </c:pt>
                <c:pt idx="2615">
                  <c:v>0</c:v>
                </c:pt>
                <c:pt idx="2616">
                  <c:v>0</c:v>
                </c:pt>
                <c:pt idx="2617">
                  <c:v>0</c:v>
                </c:pt>
                <c:pt idx="2618">
                  <c:v>0.16411278641705701</c:v>
                </c:pt>
                <c:pt idx="2619">
                  <c:v>0</c:v>
                </c:pt>
                <c:pt idx="2620">
                  <c:v>0</c:v>
                </c:pt>
                <c:pt idx="2621">
                  <c:v>0</c:v>
                </c:pt>
                <c:pt idx="2622">
                  <c:v>0.145600653686004</c:v>
                </c:pt>
                <c:pt idx="2623">
                  <c:v>0.18290646341757799</c:v>
                </c:pt>
                <c:pt idx="2624">
                  <c:v>0</c:v>
                </c:pt>
                <c:pt idx="2625">
                  <c:v>0</c:v>
                </c:pt>
                <c:pt idx="2626">
                  <c:v>0</c:v>
                </c:pt>
                <c:pt idx="2627">
                  <c:v>0.12343816819954399</c:v>
                </c:pt>
                <c:pt idx="2628">
                  <c:v>0</c:v>
                </c:pt>
                <c:pt idx="2629">
                  <c:v>0</c:v>
                </c:pt>
                <c:pt idx="2630">
                  <c:v>0</c:v>
                </c:pt>
                <c:pt idx="2631">
                  <c:v>0.12802764138254399</c:v>
                </c:pt>
                <c:pt idx="2632">
                  <c:v>0</c:v>
                </c:pt>
                <c:pt idx="2633">
                  <c:v>0</c:v>
                </c:pt>
                <c:pt idx="2634">
                  <c:v>0</c:v>
                </c:pt>
                <c:pt idx="2635">
                  <c:v>0.16009993967834901</c:v>
                </c:pt>
                <c:pt idx="2636">
                  <c:v>0.50331000169015805</c:v>
                </c:pt>
                <c:pt idx="2637">
                  <c:v>1.00012711112725E-4</c:v>
                </c:pt>
                <c:pt idx="2638">
                  <c:v>0</c:v>
                </c:pt>
                <c:pt idx="2639">
                  <c:v>0</c:v>
                </c:pt>
                <c:pt idx="2640">
                  <c:v>0.123929078810429</c:v>
                </c:pt>
                <c:pt idx="2641">
                  <c:v>0</c:v>
                </c:pt>
                <c:pt idx="2642">
                  <c:v>0</c:v>
                </c:pt>
                <c:pt idx="2643">
                  <c:v>0</c:v>
                </c:pt>
                <c:pt idx="2644">
                  <c:v>0.15436675804632499</c:v>
                </c:pt>
                <c:pt idx="2645">
                  <c:v>0</c:v>
                </c:pt>
                <c:pt idx="2646">
                  <c:v>0</c:v>
                </c:pt>
                <c:pt idx="2647">
                  <c:v>0</c:v>
                </c:pt>
                <c:pt idx="2648">
                  <c:v>0.123564139524885</c:v>
                </c:pt>
                <c:pt idx="2649">
                  <c:v>0</c:v>
                </c:pt>
                <c:pt idx="2650">
                  <c:v>0</c:v>
                </c:pt>
                <c:pt idx="2651">
                  <c:v>0</c:v>
                </c:pt>
                <c:pt idx="2652" formatCode="0.00E+00">
                  <c:v>6.0294592156922999E-5</c:v>
                </c:pt>
                <c:pt idx="2653">
                  <c:v>0.13330556164694199</c:v>
                </c:pt>
                <c:pt idx="2654">
                  <c:v>0</c:v>
                </c:pt>
                <c:pt idx="2655">
                  <c:v>0</c:v>
                </c:pt>
                <c:pt idx="2656">
                  <c:v>0</c:v>
                </c:pt>
                <c:pt idx="2657">
                  <c:v>0.11809844346340501</c:v>
                </c:pt>
                <c:pt idx="2658">
                  <c:v>0</c:v>
                </c:pt>
                <c:pt idx="2659">
                  <c:v>0</c:v>
                </c:pt>
                <c:pt idx="2660">
                  <c:v>0</c:v>
                </c:pt>
                <c:pt idx="2661">
                  <c:v>0.13092141746313499</c:v>
                </c:pt>
                <c:pt idx="2662">
                  <c:v>0</c:v>
                </c:pt>
                <c:pt idx="2663">
                  <c:v>9.5001599365282399E-4</c:v>
                </c:pt>
                <c:pt idx="2664">
                  <c:v>0</c:v>
                </c:pt>
                <c:pt idx="2665">
                  <c:v>2.87793835165886E-2</c:v>
                </c:pt>
                <c:pt idx="2666">
                  <c:v>4.7565898624914602E-2</c:v>
                </c:pt>
                <c:pt idx="2667">
                  <c:v>0.112688445607388</c:v>
                </c:pt>
                <c:pt idx="2668">
                  <c:v>0</c:v>
                </c:pt>
                <c:pt idx="2669">
                  <c:v>0</c:v>
                </c:pt>
                <c:pt idx="2670" formatCode="0.00E+00">
                  <c:v>9.99777904733702E-5</c:v>
                </c:pt>
                <c:pt idx="2671">
                  <c:v>5.78591677559714E-2</c:v>
                </c:pt>
                <c:pt idx="2672">
                  <c:v>0.11442829914232</c:v>
                </c:pt>
                <c:pt idx="2673">
                  <c:v>0</c:v>
                </c:pt>
                <c:pt idx="2674">
                  <c:v>0</c:v>
                </c:pt>
                <c:pt idx="2675">
                  <c:v>0</c:v>
                </c:pt>
                <c:pt idx="2676">
                  <c:v>0.120384170898684</c:v>
                </c:pt>
                <c:pt idx="2677">
                  <c:v>0</c:v>
                </c:pt>
                <c:pt idx="2678">
                  <c:v>0</c:v>
                </c:pt>
                <c:pt idx="2679">
                  <c:v>0</c:v>
                </c:pt>
                <c:pt idx="2680">
                  <c:v>0.115225409208179</c:v>
                </c:pt>
                <c:pt idx="2681">
                  <c:v>0.17444871420643801</c:v>
                </c:pt>
                <c:pt idx="2682" formatCode="0.00E+00">
                  <c:v>6.6651860315580097E-5</c:v>
                </c:pt>
                <c:pt idx="2683">
                  <c:v>0</c:v>
                </c:pt>
                <c:pt idx="2684">
                  <c:v>0</c:v>
                </c:pt>
                <c:pt idx="2685">
                  <c:v>0.14764229434367199</c:v>
                </c:pt>
                <c:pt idx="2686">
                  <c:v>0</c:v>
                </c:pt>
                <c:pt idx="2687">
                  <c:v>0</c:v>
                </c:pt>
                <c:pt idx="2688">
                  <c:v>0</c:v>
                </c:pt>
                <c:pt idx="2689">
                  <c:v>0.124143365726459</c:v>
                </c:pt>
                <c:pt idx="2690">
                  <c:v>0</c:v>
                </c:pt>
                <c:pt idx="2691">
                  <c:v>0</c:v>
                </c:pt>
                <c:pt idx="2692">
                  <c:v>0</c:v>
                </c:pt>
                <c:pt idx="2693">
                  <c:v>0.13963839940596601</c:v>
                </c:pt>
                <c:pt idx="2694">
                  <c:v>9.5648322662478302E-2</c:v>
                </c:pt>
                <c:pt idx="2695">
                  <c:v>0</c:v>
                </c:pt>
                <c:pt idx="2696">
                  <c:v>0</c:v>
                </c:pt>
                <c:pt idx="2697">
                  <c:v>0</c:v>
                </c:pt>
                <c:pt idx="2698">
                  <c:v>0</c:v>
                </c:pt>
                <c:pt idx="2699">
                  <c:v>0</c:v>
                </c:pt>
                <c:pt idx="2700">
                  <c:v>0</c:v>
                </c:pt>
                <c:pt idx="2701">
                  <c:v>0</c:v>
                </c:pt>
                <c:pt idx="2702">
                  <c:v>0.12608199960321301</c:v>
                </c:pt>
                <c:pt idx="2703">
                  <c:v>0</c:v>
                </c:pt>
                <c:pt idx="2704">
                  <c:v>0</c:v>
                </c:pt>
                <c:pt idx="2705">
                  <c:v>0</c:v>
                </c:pt>
                <c:pt idx="2706">
                  <c:v>0</c:v>
                </c:pt>
                <c:pt idx="2707">
                  <c:v>0</c:v>
                </c:pt>
                <c:pt idx="2708">
                  <c:v>0</c:v>
                </c:pt>
                <c:pt idx="2709">
                  <c:v>0</c:v>
                </c:pt>
                <c:pt idx="2710">
                  <c:v>0.131837851102868</c:v>
                </c:pt>
                <c:pt idx="2711">
                  <c:v>0</c:v>
                </c:pt>
                <c:pt idx="2712">
                  <c:v>0</c:v>
                </c:pt>
                <c:pt idx="2713">
                  <c:v>0</c:v>
                </c:pt>
                <c:pt idx="2714">
                  <c:v>0</c:v>
                </c:pt>
                <c:pt idx="2715">
                  <c:v>0</c:v>
                </c:pt>
                <c:pt idx="2716">
                  <c:v>0</c:v>
                </c:pt>
                <c:pt idx="2717">
                  <c:v>0</c:v>
                </c:pt>
                <c:pt idx="2718">
                  <c:v>0.14063320480431801</c:v>
                </c:pt>
                <c:pt idx="2719">
                  <c:v>0</c:v>
                </c:pt>
                <c:pt idx="2720">
                  <c:v>0</c:v>
                </c:pt>
                <c:pt idx="2721">
                  <c:v>0</c:v>
                </c:pt>
                <c:pt idx="2722">
                  <c:v>0</c:v>
                </c:pt>
                <c:pt idx="2723">
                  <c:v>0</c:v>
                </c:pt>
                <c:pt idx="2724">
                  <c:v>0</c:v>
                </c:pt>
                <c:pt idx="2725">
                  <c:v>0</c:v>
                </c:pt>
                <c:pt idx="2726">
                  <c:v>9.8261856143464204E-3</c:v>
                </c:pt>
                <c:pt idx="2727">
                  <c:v>7.52285755392295E-2</c:v>
                </c:pt>
                <c:pt idx="2728">
                  <c:v>0.13182855199660001</c:v>
                </c:pt>
                <c:pt idx="2729">
                  <c:v>0</c:v>
                </c:pt>
                <c:pt idx="2730">
                  <c:v>0</c:v>
                </c:pt>
                <c:pt idx="2731">
                  <c:v>0</c:v>
                </c:pt>
                <c:pt idx="2732">
                  <c:v>0</c:v>
                </c:pt>
                <c:pt idx="2733">
                  <c:v>0</c:v>
                </c:pt>
                <c:pt idx="2734">
                  <c:v>0</c:v>
                </c:pt>
                <c:pt idx="2735">
                  <c:v>0</c:v>
                </c:pt>
                <c:pt idx="2736">
                  <c:v>0.117041748063116</c:v>
                </c:pt>
                <c:pt idx="2737">
                  <c:v>0</c:v>
                </c:pt>
                <c:pt idx="2738">
                  <c:v>0</c:v>
                </c:pt>
                <c:pt idx="2739">
                  <c:v>0</c:v>
                </c:pt>
                <c:pt idx="2740">
                  <c:v>0.120875602777973</c:v>
                </c:pt>
                <c:pt idx="2741">
                  <c:v>0</c:v>
                </c:pt>
                <c:pt idx="2742">
                  <c:v>0</c:v>
                </c:pt>
                <c:pt idx="2743">
                  <c:v>0</c:v>
                </c:pt>
                <c:pt idx="2744">
                  <c:v>9.2980111976114194E-2</c:v>
                </c:pt>
                <c:pt idx="2745">
                  <c:v>0.16292178228436899</c:v>
                </c:pt>
                <c:pt idx="2746">
                  <c:v>0</c:v>
                </c:pt>
                <c:pt idx="2747">
                  <c:v>0</c:v>
                </c:pt>
                <c:pt idx="2748">
                  <c:v>0</c:v>
                </c:pt>
                <c:pt idx="2749">
                  <c:v>6.2245582296462897E-2</c:v>
                </c:pt>
                <c:pt idx="2750">
                  <c:v>0</c:v>
                </c:pt>
                <c:pt idx="2751">
                  <c:v>0</c:v>
                </c:pt>
                <c:pt idx="2752">
                  <c:v>0</c:v>
                </c:pt>
                <c:pt idx="2753">
                  <c:v>0.15142055487675399</c:v>
                </c:pt>
                <c:pt idx="2754">
                  <c:v>0.28004974708084801</c:v>
                </c:pt>
                <c:pt idx="2755">
                  <c:v>0</c:v>
                </c:pt>
                <c:pt idx="2756" formatCode="0.00E+00">
                  <c:v>7.50095333345439E-5</c:v>
                </c:pt>
                <c:pt idx="2757">
                  <c:v>2.3999791407380901E-4</c:v>
                </c:pt>
                <c:pt idx="2758">
                  <c:v>0.10809201732670599</c:v>
                </c:pt>
                <c:pt idx="2759">
                  <c:v>0.15147786671084701</c:v>
                </c:pt>
                <c:pt idx="2760" formatCode="0.00E+00">
                  <c:v>5.9993658411893101E-5</c:v>
                </c:pt>
                <c:pt idx="2761" formatCode="0.00E+00">
                  <c:v>6.6675140741816796E-5</c:v>
                </c:pt>
                <c:pt idx="2762">
                  <c:v>0</c:v>
                </c:pt>
                <c:pt idx="2763">
                  <c:v>0.113994154999322</c:v>
                </c:pt>
                <c:pt idx="2764">
                  <c:v>0.180624318057828</c:v>
                </c:pt>
                <c:pt idx="2765">
                  <c:v>0</c:v>
                </c:pt>
                <c:pt idx="2766">
                  <c:v>1.00012711112725E-4</c:v>
                </c:pt>
                <c:pt idx="2767">
                  <c:v>0</c:v>
                </c:pt>
                <c:pt idx="2768">
                  <c:v>9.2892300159121199E-2</c:v>
                </c:pt>
                <c:pt idx="2769">
                  <c:v>0</c:v>
                </c:pt>
                <c:pt idx="2770">
                  <c:v>0</c:v>
                </c:pt>
                <c:pt idx="2771">
                  <c:v>0</c:v>
                </c:pt>
                <c:pt idx="2772">
                  <c:v>0.117951074641245</c:v>
                </c:pt>
                <c:pt idx="2773">
                  <c:v>0.17428874546408701</c:v>
                </c:pt>
                <c:pt idx="2774">
                  <c:v>0</c:v>
                </c:pt>
                <c:pt idx="2775">
                  <c:v>0</c:v>
                </c:pt>
                <c:pt idx="2776">
                  <c:v>0</c:v>
                </c:pt>
                <c:pt idx="2777">
                  <c:v>8.4218678195831204E-2</c:v>
                </c:pt>
                <c:pt idx="2778">
                  <c:v>0</c:v>
                </c:pt>
                <c:pt idx="2779">
                  <c:v>0</c:v>
                </c:pt>
                <c:pt idx="2780">
                  <c:v>0</c:v>
                </c:pt>
                <c:pt idx="2781">
                  <c:v>0.169966680083145</c:v>
                </c:pt>
                <c:pt idx="2782">
                  <c:v>0</c:v>
                </c:pt>
                <c:pt idx="2783">
                  <c:v>0</c:v>
                </c:pt>
                <c:pt idx="2784">
                  <c:v>0</c:v>
                </c:pt>
                <c:pt idx="2785">
                  <c:v>2.5759140083467601E-2</c:v>
                </c:pt>
                <c:pt idx="2786">
                  <c:v>2.0676452306789501E-2</c:v>
                </c:pt>
                <c:pt idx="2787">
                  <c:v>0</c:v>
                </c:pt>
                <c:pt idx="2788">
                  <c:v>0</c:v>
                </c:pt>
                <c:pt idx="2789">
                  <c:v>0</c:v>
                </c:pt>
                <c:pt idx="2790">
                  <c:v>0.11134683352458399</c:v>
                </c:pt>
                <c:pt idx="2791">
                  <c:v>0</c:v>
                </c:pt>
                <c:pt idx="2792">
                  <c:v>0</c:v>
                </c:pt>
                <c:pt idx="2793">
                  <c:v>0</c:v>
                </c:pt>
                <c:pt idx="2794">
                  <c:v>0.140691008342926</c:v>
                </c:pt>
                <c:pt idx="2795">
                  <c:v>0</c:v>
                </c:pt>
                <c:pt idx="2796">
                  <c:v>0</c:v>
                </c:pt>
                <c:pt idx="2797">
                  <c:v>0</c:v>
                </c:pt>
                <c:pt idx="2798">
                  <c:v>0.138243662516738</c:v>
                </c:pt>
                <c:pt idx="2799">
                  <c:v>0</c:v>
                </c:pt>
                <c:pt idx="2800">
                  <c:v>0</c:v>
                </c:pt>
                <c:pt idx="2801">
                  <c:v>0</c:v>
                </c:pt>
                <c:pt idx="2802">
                  <c:v>0.100228361812102</c:v>
                </c:pt>
                <c:pt idx="2803">
                  <c:v>0.15158501368025401</c:v>
                </c:pt>
                <c:pt idx="2804">
                  <c:v>0</c:v>
                </c:pt>
                <c:pt idx="2805">
                  <c:v>0</c:v>
                </c:pt>
                <c:pt idx="2806">
                  <c:v>0</c:v>
                </c:pt>
                <c:pt idx="2807">
                  <c:v>5.8101349172545697E-2</c:v>
                </c:pt>
                <c:pt idx="2808">
                  <c:v>0</c:v>
                </c:pt>
                <c:pt idx="2809">
                  <c:v>0</c:v>
                </c:pt>
                <c:pt idx="2810">
                  <c:v>0</c:v>
                </c:pt>
                <c:pt idx="2811">
                  <c:v>0.13842964551995199</c:v>
                </c:pt>
                <c:pt idx="2812">
                  <c:v>0</c:v>
                </c:pt>
                <c:pt idx="2813">
                  <c:v>0</c:v>
                </c:pt>
                <c:pt idx="2814">
                  <c:v>0</c:v>
                </c:pt>
                <c:pt idx="2815">
                  <c:v>0.128052288789231</c:v>
                </c:pt>
                <c:pt idx="2816">
                  <c:v>0.188989790553276</c:v>
                </c:pt>
                <c:pt idx="2817">
                  <c:v>0</c:v>
                </c:pt>
                <c:pt idx="2818">
                  <c:v>0</c:v>
                </c:pt>
                <c:pt idx="2819">
                  <c:v>0</c:v>
                </c:pt>
                <c:pt idx="2820">
                  <c:v>0.13866836926492401</c:v>
                </c:pt>
                <c:pt idx="2821">
                  <c:v>0</c:v>
                </c:pt>
                <c:pt idx="2822">
                  <c:v>0</c:v>
                </c:pt>
                <c:pt idx="2823">
                  <c:v>0</c:v>
                </c:pt>
                <c:pt idx="2824">
                  <c:v>0.134304405110688</c:v>
                </c:pt>
                <c:pt idx="2825">
                  <c:v>0.17732458442372101</c:v>
                </c:pt>
                <c:pt idx="2826" formatCode="0.00E+00">
                  <c:v>6.6651860315580097E-5</c:v>
                </c:pt>
                <c:pt idx="2827">
                  <c:v>1.00012711112725E-4</c:v>
                </c:pt>
                <c:pt idx="2828" formatCode="0.00E+00">
                  <c:v>7.1427673469273695E-5</c:v>
                </c:pt>
                <c:pt idx="2829">
                  <c:v>0.104688091392015</c:v>
                </c:pt>
                <c:pt idx="2830">
                  <c:v>0.16928778066884201</c:v>
                </c:pt>
                <c:pt idx="2831">
                  <c:v>0</c:v>
                </c:pt>
                <c:pt idx="2832" formatCode="0.00E+00">
                  <c:v>4.99714349170076E-5</c:v>
                </c:pt>
                <c:pt idx="2833" formatCode="0.00E+00">
                  <c:v>7.1437650794803695E-5</c:v>
                </c:pt>
                <c:pt idx="2834">
                  <c:v>0.111640856442022</c:v>
                </c:pt>
                <c:pt idx="2835">
                  <c:v>2.2461392638763501E-2</c:v>
                </c:pt>
                <c:pt idx="2836">
                  <c:v>0</c:v>
                </c:pt>
                <c:pt idx="2837">
                  <c:v>0</c:v>
                </c:pt>
                <c:pt idx="2838">
                  <c:v>0</c:v>
                </c:pt>
                <c:pt idx="2839">
                  <c:v>2.5393876234357699E-2</c:v>
                </c:pt>
                <c:pt idx="2840">
                  <c:v>0</c:v>
                </c:pt>
                <c:pt idx="2841">
                  <c:v>0</c:v>
                </c:pt>
                <c:pt idx="2842">
                  <c:v>0</c:v>
                </c:pt>
                <c:pt idx="2843">
                  <c:v>9.1447009220122694E-2</c:v>
                </c:pt>
                <c:pt idx="2844">
                  <c:v>0.168899149330837</c:v>
                </c:pt>
                <c:pt idx="2845">
                  <c:v>0</c:v>
                </c:pt>
                <c:pt idx="2846">
                  <c:v>0</c:v>
                </c:pt>
                <c:pt idx="2847">
                  <c:v>0</c:v>
                </c:pt>
                <c:pt idx="2848">
                  <c:v>0.156937344615659</c:v>
                </c:pt>
                <c:pt idx="2849">
                  <c:v>0</c:v>
                </c:pt>
                <c:pt idx="2850">
                  <c:v>0</c:v>
                </c:pt>
                <c:pt idx="2851">
                  <c:v>0</c:v>
                </c:pt>
                <c:pt idx="2852">
                  <c:v>0.128319722555468</c:v>
                </c:pt>
                <c:pt idx="2853">
                  <c:v>0</c:v>
                </c:pt>
                <c:pt idx="2854">
                  <c:v>0</c:v>
                </c:pt>
                <c:pt idx="2855">
                  <c:v>0</c:v>
                </c:pt>
                <c:pt idx="2856">
                  <c:v>0.116577397216173</c:v>
                </c:pt>
                <c:pt idx="2857">
                  <c:v>0.18337715415141201</c:v>
                </c:pt>
                <c:pt idx="2858">
                  <c:v>0</c:v>
                </c:pt>
                <c:pt idx="2859">
                  <c:v>1.00012711112725E-4</c:v>
                </c:pt>
                <c:pt idx="2860">
                  <c:v>0</c:v>
                </c:pt>
                <c:pt idx="2861">
                  <c:v>0.114519587875046</c:v>
                </c:pt>
                <c:pt idx="2862">
                  <c:v>0</c:v>
                </c:pt>
                <c:pt idx="2863">
                  <c:v>0</c:v>
                </c:pt>
                <c:pt idx="2864">
                  <c:v>1.00012711112725E-4</c:v>
                </c:pt>
                <c:pt idx="2865">
                  <c:v>4.2086854502968903E-2</c:v>
                </c:pt>
                <c:pt idx="2866">
                  <c:v>0</c:v>
                </c:pt>
                <c:pt idx="2867">
                  <c:v>0</c:v>
                </c:pt>
                <c:pt idx="2868">
                  <c:v>0</c:v>
                </c:pt>
                <c:pt idx="2869">
                  <c:v>0.103457079805609</c:v>
                </c:pt>
                <c:pt idx="2870">
                  <c:v>0.15195619676418401</c:v>
                </c:pt>
                <c:pt idx="2871">
                  <c:v>0</c:v>
                </c:pt>
                <c:pt idx="2872">
                  <c:v>0</c:v>
                </c:pt>
                <c:pt idx="2873">
                  <c:v>0</c:v>
                </c:pt>
                <c:pt idx="2874">
                  <c:v>0.13522334558912399</c:v>
                </c:pt>
                <c:pt idx="2875">
                  <c:v>0</c:v>
                </c:pt>
                <c:pt idx="2876">
                  <c:v>0</c:v>
                </c:pt>
                <c:pt idx="2877">
                  <c:v>0</c:v>
                </c:pt>
                <c:pt idx="2878">
                  <c:v>0.101202844193474</c:v>
                </c:pt>
                <c:pt idx="2879">
                  <c:v>0</c:v>
                </c:pt>
                <c:pt idx="2880">
                  <c:v>0</c:v>
                </c:pt>
                <c:pt idx="2881">
                  <c:v>1.00012711112725E-4</c:v>
                </c:pt>
                <c:pt idx="2882">
                  <c:v>0.15803858610980301</c:v>
                </c:pt>
                <c:pt idx="2883">
                  <c:v>0</c:v>
                </c:pt>
                <c:pt idx="2884">
                  <c:v>0</c:v>
                </c:pt>
                <c:pt idx="2885">
                  <c:v>0</c:v>
                </c:pt>
                <c:pt idx="2886">
                  <c:v>2.7004083450173199E-2</c:v>
                </c:pt>
                <c:pt idx="2887">
                  <c:v>0.14247691502109699</c:v>
                </c:pt>
                <c:pt idx="2888">
                  <c:v>0</c:v>
                </c:pt>
                <c:pt idx="2889">
                  <c:v>0</c:v>
                </c:pt>
                <c:pt idx="2890">
                  <c:v>0</c:v>
                </c:pt>
                <c:pt idx="2891">
                  <c:v>0.12986228036723901</c:v>
                </c:pt>
                <c:pt idx="2892">
                  <c:v>0</c:v>
                </c:pt>
                <c:pt idx="2893">
                  <c:v>1.00012711112725E-4</c:v>
                </c:pt>
                <c:pt idx="2894" formatCode="0.00E+00">
                  <c:v>7.2730167965735602E-5</c:v>
                </c:pt>
                <c:pt idx="2895">
                  <c:v>0.13892628691181599</c:v>
                </c:pt>
                <c:pt idx="2896">
                  <c:v>0.151118789474566</c:v>
                </c:pt>
                <c:pt idx="2897" formatCode="0.00E+00">
                  <c:v>5.00063555563626E-5</c:v>
                </c:pt>
                <c:pt idx="2898" formatCode="0.00E+00">
                  <c:v>5.9998314497140397E-5</c:v>
                </c:pt>
                <c:pt idx="2899" formatCode="0.00E+00">
                  <c:v>7.50095333345439E-5</c:v>
                </c:pt>
                <c:pt idx="2900">
                  <c:v>9.9611070464948603E-2</c:v>
                </c:pt>
                <c:pt idx="2901">
                  <c:v>0.13523797613833399</c:v>
                </c:pt>
                <c:pt idx="2902">
                  <c:v>1.00012711112725E-4</c:v>
                </c:pt>
                <c:pt idx="2903">
                  <c:v>0</c:v>
                </c:pt>
                <c:pt idx="2904">
                  <c:v>0</c:v>
                </c:pt>
                <c:pt idx="2905">
                  <c:v>2.5150547253283299E-2</c:v>
                </c:pt>
                <c:pt idx="2906">
                  <c:v>2.2211327636299402E-2</c:v>
                </c:pt>
                <c:pt idx="2907">
                  <c:v>0</c:v>
                </c:pt>
                <c:pt idx="2908">
                  <c:v>0</c:v>
                </c:pt>
                <c:pt idx="2909">
                  <c:v>0</c:v>
                </c:pt>
                <c:pt idx="2910">
                  <c:v>0.131501339192692</c:v>
                </c:pt>
                <c:pt idx="2911">
                  <c:v>0.12746038211167601</c:v>
                </c:pt>
                <c:pt idx="2912">
                  <c:v>0</c:v>
                </c:pt>
                <c:pt idx="2913">
                  <c:v>0</c:v>
                </c:pt>
                <c:pt idx="2914">
                  <c:v>0</c:v>
                </c:pt>
                <c:pt idx="2915">
                  <c:v>0.12872268393431999</c:v>
                </c:pt>
                <c:pt idx="2916">
                  <c:v>0</c:v>
                </c:pt>
                <c:pt idx="2917">
                  <c:v>1.4998414602973199E-4</c:v>
                </c:pt>
                <c:pt idx="2918">
                  <c:v>0</c:v>
                </c:pt>
                <c:pt idx="2919">
                  <c:v>0.13403332859723299</c:v>
                </c:pt>
                <c:pt idx="2920">
                  <c:v>0</c:v>
                </c:pt>
                <c:pt idx="2921">
                  <c:v>0</c:v>
                </c:pt>
                <c:pt idx="2922">
                  <c:v>0</c:v>
                </c:pt>
                <c:pt idx="2923">
                  <c:v>0.14780161049174301</c:v>
                </c:pt>
                <c:pt idx="2924">
                  <c:v>0</c:v>
                </c:pt>
                <c:pt idx="2925">
                  <c:v>1.00012711112725E-4</c:v>
                </c:pt>
                <c:pt idx="2926">
                  <c:v>0</c:v>
                </c:pt>
                <c:pt idx="2927">
                  <c:v>4.7126866882890098E-2</c:v>
                </c:pt>
                <c:pt idx="2928">
                  <c:v>0.15995859895738801</c:v>
                </c:pt>
                <c:pt idx="2929">
                  <c:v>0</c:v>
                </c:pt>
                <c:pt idx="2930">
                  <c:v>0</c:v>
                </c:pt>
                <c:pt idx="2931">
                  <c:v>0</c:v>
                </c:pt>
                <c:pt idx="2932">
                  <c:v>0.13921842546257501</c:v>
                </c:pt>
                <c:pt idx="2933">
                  <c:v>0</c:v>
                </c:pt>
                <c:pt idx="2934">
                  <c:v>0</c:v>
                </c:pt>
                <c:pt idx="2935">
                  <c:v>0</c:v>
                </c:pt>
                <c:pt idx="2936">
                  <c:v>0.13620072207241499</c:v>
                </c:pt>
                <c:pt idx="2937">
                  <c:v>0</c:v>
                </c:pt>
                <c:pt idx="2938">
                  <c:v>0</c:v>
                </c:pt>
                <c:pt idx="2939">
                  <c:v>0</c:v>
                </c:pt>
                <c:pt idx="2940">
                  <c:v>0.13705187154943099</c:v>
                </c:pt>
                <c:pt idx="2941">
                  <c:v>8.5592502993170394E-2</c:v>
                </c:pt>
                <c:pt idx="2942">
                  <c:v>0</c:v>
                </c:pt>
                <c:pt idx="2943">
                  <c:v>0</c:v>
                </c:pt>
                <c:pt idx="2944">
                  <c:v>0</c:v>
                </c:pt>
                <c:pt idx="2945">
                  <c:v>5.8325443992078001E-2</c:v>
                </c:pt>
                <c:pt idx="2946">
                  <c:v>0</c:v>
                </c:pt>
                <c:pt idx="2947">
                  <c:v>0</c:v>
                </c:pt>
                <c:pt idx="2948">
                  <c:v>0</c:v>
                </c:pt>
                <c:pt idx="2949">
                  <c:v>0.16064909897584101</c:v>
                </c:pt>
                <c:pt idx="2950">
                  <c:v>0</c:v>
                </c:pt>
                <c:pt idx="2951">
                  <c:v>0</c:v>
                </c:pt>
                <c:pt idx="2952">
                  <c:v>0</c:v>
                </c:pt>
                <c:pt idx="2953">
                  <c:v>8.2677072638097496E-2</c:v>
                </c:pt>
                <c:pt idx="2954">
                  <c:v>0.189387647579526</c:v>
                </c:pt>
                <c:pt idx="2955">
                  <c:v>0</c:v>
                </c:pt>
                <c:pt idx="2956">
                  <c:v>0</c:v>
                </c:pt>
                <c:pt idx="2957">
                  <c:v>0</c:v>
                </c:pt>
                <c:pt idx="2958">
                  <c:v>0.12896943849043399</c:v>
                </c:pt>
                <c:pt idx="2959">
                  <c:v>0</c:v>
                </c:pt>
                <c:pt idx="2960">
                  <c:v>5.7429921997246801E-3</c:v>
                </c:pt>
                <c:pt idx="2961">
                  <c:v>0.113422518323299</c:v>
                </c:pt>
                <c:pt idx="2962">
                  <c:v>0</c:v>
                </c:pt>
                <c:pt idx="2963">
                  <c:v>0</c:v>
                </c:pt>
                <c:pt idx="2964">
                  <c:v>0</c:v>
                </c:pt>
                <c:pt idx="2965">
                  <c:v>0.100802800851265</c:v>
                </c:pt>
                <c:pt idx="2966">
                  <c:v>0</c:v>
                </c:pt>
                <c:pt idx="2967">
                  <c:v>2.0002542222544999E-4</c:v>
                </c:pt>
                <c:pt idx="2968">
                  <c:v>1.66664571428305E-4</c:v>
                </c:pt>
                <c:pt idx="2969">
                  <c:v>0.11277404404291599</c:v>
                </c:pt>
                <c:pt idx="2970">
                  <c:v>0.104583616593555</c:v>
                </c:pt>
                <c:pt idx="2971">
                  <c:v>0</c:v>
                </c:pt>
                <c:pt idx="2972">
                  <c:v>0</c:v>
                </c:pt>
                <c:pt idx="2973">
                  <c:v>1.00012711112725E-4</c:v>
                </c:pt>
                <c:pt idx="2974">
                  <c:v>8.0564298273422305E-2</c:v>
                </c:pt>
                <c:pt idx="2975">
                  <c:v>8.5653682263560293E-2</c:v>
                </c:pt>
                <c:pt idx="2976">
                  <c:v>0.14345191718699701</c:v>
                </c:pt>
                <c:pt idx="2977" formatCode="0.00E+00">
                  <c:v>5.00063555563626E-5</c:v>
                </c:pt>
                <c:pt idx="2978">
                  <c:v>0</c:v>
                </c:pt>
                <c:pt idx="2979">
                  <c:v>0</c:v>
                </c:pt>
                <c:pt idx="2980">
                  <c:v>0.15035345252249499</c:v>
                </c:pt>
                <c:pt idx="2981">
                  <c:v>0</c:v>
                </c:pt>
                <c:pt idx="2982">
                  <c:v>0</c:v>
                </c:pt>
                <c:pt idx="2983">
                  <c:v>0</c:v>
                </c:pt>
                <c:pt idx="2984">
                  <c:v>8.5440959066884606E-2</c:v>
                </c:pt>
                <c:pt idx="2985">
                  <c:v>0.21460322809545099</c:v>
                </c:pt>
                <c:pt idx="2986">
                  <c:v>0</c:v>
                </c:pt>
                <c:pt idx="2987">
                  <c:v>0</c:v>
                </c:pt>
                <c:pt idx="2988">
                  <c:v>0</c:v>
                </c:pt>
                <c:pt idx="2989">
                  <c:v>0.156582824502038</c:v>
                </c:pt>
                <c:pt idx="2990">
                  <c:v>0</c:v>
                </c:pt>
                <c:pt idx="2991">
                  <c:v>0</c:v>
                </c:pt>
                <c:pt idx="2992">
                  <c:v>0</c:v>
                </c:pt>
                <c:pt idx="2993">
                  <c:v>0.14935617352932801</c:v>
                </c:pt>
                <c:pt idx="2994">
                  <c:v>0</c:v>
                </c:pt>
                <c:pt idx="2995">
                  <c:v>0</c:v>
                </c:pt>
                <c:pt idx="2996">
                  <c:v>0</c:v>
                </c:pt>
                <c:pt idx="2997">
                  <c:v>0.123293868646875</c:v>
                </c:pt>
                <c:pt idx="2998">
                  <c:v>0.14257405361293099</c:v>
                </c:pt>
                <c:pt idx="2999">
                  <c:v>0</c:v>
                </c:pt>
                <c:pt idx="3000">
                  <c:v>0</c:v>
                </c:pt>
                <c:pt idx="3001">
                  <c:v>0</c:v>
                </c:pt>
                <c:pt idx="3002">
                  <c:v>0.13023039364143699</c:v>
                </c:pt>
                <c:pt idx="3003">
                  <c:v>0</c:v>
                </c:pt>
                <c:pt idx="3004">
                  <c:v>0</c:v>
                </c:pt>
                <c:pt idx="3005">
                  <c:v>0</c:v>
                </c:pt>
                <c:pt idx="3006">
                  <c:v>0.14487335427881901</c:v>
                </c:pt>
                <c:pt idx="3007">
                  <c:v>0</c:v>
                </c:pt>
                <c:pt idx="3008">
                  <c:v>0</c:v>
                </c:pt>
                <c:pt idx="3009">
                  <c:v>0</c:v>
                </c:pt>
                <c:pt idx="3010">
                  <c:v>0.10325930997696101</c:v>
                </c:pt>
                <c:pt idx="3011">
                  <c:v>0.11247456200992099</c:v>
                </c:pt>
                <c:pt idx="3012">
                  <c:v>0</c:v>
                </c:pt>
                <c:pt idx="3013">
                  <c:v>0</c:v>
                </c:pt>
                <c:pt idx="3014">
                  <c:v>0</c:v>
                </c:pt>
                <c:pt idx="3015">
                  <c:v>0.14480934179490901</c:v>
                </c:pt>
                <c:pt idx="3016">
                  <c:v>0</c:v>
                </c:pt>
                <c:pt idx="3017">
                  <c:v>0</c:v>
                </c:pt>
                <c:pt idx="3018">
                  <c:v>0</c:v>
                </c:pt>
                <c:pt idx="3019">
                  <c:v>0.15468996885517</c:v>
                </c:pt>
                <c:pt idx="3020">
                  <c:v>0</c:v>
                </c:pt>
                <c:pt idx="3021" formatCode="0.00E+00">
                  <c:v>9.99428698340152E-5</c:v>
                </c:pt>
                <c:pt idx="3022">
                  <c:v>0</c:v>
                </c:pt>
                <c:pt idx="3023">
                  <c:v>0.14511342144959899</c:v>
                </c:pt>
                <c:pt idx="3024">
                  <c:v>1.8087747224392998E-2</c:v>
                </c:pt>
                <c:pt idx="3025">
                  <c:v>0</c:v>
                </c:pt>
                <c:pt idx="3026">
                  <c:v>0</c:v>
                </c:pt>
                <c:pt idx="3027">
                  <c:v>0</c:v>
                </c:pt>
                <c:pt idx="3028">
                  <c:v>0.12694694716883501</c:v>
                </c:pt>
                <c:pt idx="3029">
                  <c:v>0</c:v>
                </c:pt>
                <c:pt idx="3030">
                  <c:v>0</c:v>
                </c:pt>
                <c:pt idx="3031">
                  <c:v>0</c:v>
                </c:pt>
                <c:pt idx="3032">
                  <c:v>0.137416556001694</c:v>
                </c:pt>
                <c:pt idx="3033">
                  <c:v>0</c:v>
                </c:pt>
                <c:pt idx="3034">
                  <c:v>0</c:v>
                </c:pt>
                <c:pt idx="3035">
                  <c:v>0</c:v>
                </c:pt>
                <c:pt idx="3036">
                  <c:v>0.14898670654117899</c:v>
                </c:pt>
                <c:pt idx="3037">
                  <c:v>0</c:v>
                </c:pt>
                <c:pt idx="3038" formatCode="0.00E+00">
                  <c:v>7.1427673469273695E-5</c:v>
                </c:pt>
                <c:pt idx="3039" formatCode="0.00E+00">
                  <c:v>6.6675140741816796E-5</c:v>
                </c:pt>
                <c:pt idx="3040">
                  <c:v>7.2988428710428793E-2</c:v>
                </c:pt>
                <c:pt idx="3041">
                  <c:v>0.107019994256176</c:v>
                </c:pt>
                <c:pt idx="3042">
                  <c:v>2.8480022483352501E-2</c:v>
                </c:pt>
                <c:pt idx="3043">
                  <c:v>0</c:v>
                </c:pt>
                <c:pt idx="3044" formatCode="0.00E+00">
                  <c:v>7.49920730148664E-5</c:v>
                </c:pt>
                <c:pt idx="3045">
                  <c:v>1.4166721375668301E-4</c:v>
                </c:pt>
                <c:pt idx="3046">
                  <c:v>0.11057064772484</c:v>
                </c:pt>
                <c:pt idx="3047">
                  <c:v>0.132937411327198</c:v>
                </c:pt>
                <c:pt idx="3048">
                  <c:v>1.00012711112725E-4</c:v>
                </c:pt>
                <c:pt idx="3049">
                  <c:v>1.00012711112725E-4</c:v>
                </c:pt>
                <c:pt idx="3050">
                  <c:v>0</c:v>
                </c:pt>
                <c:pt idx="3051">
                  <c:v>2.4295071610383901E-2</c:v>
                </c:pt>
                <c:pt idx="3052">
                  <c:v>0</c:v>
                </c:pt>
                <c:pt idx="3053">
                  <c:v>0</c:v>
                </c:pt>
                <c:pt idx="3054">
                  <c:v>0</c:v>
                </c:pt>
                <c:pt idx="3055">
                  <c:v>9.6517843156311307E-3</c:v>
                </c:pt>
                <c:pt idx="3056">
                  <c:v>0.164124184439011</c:v>
                </c:pt>
                <c:pt idx="3057">
                  <c:v>0</c:v>
                </c:pt>
                <c:pt idx="3058">
                  <c:v>0</c:v>
                </c:pt>
                <c:pt idx="3059">
                  <c:v>0</c:v>
                </c:pt>
                <c:pt idx="3060">
                  <c:v>0.12643665986701999</c:v>
                </c:pt>
                <c:pt idx="3061">
                  <c:v>0</c:v>
                </c:pt>
                <c:pt idx="3062">
                  <c:v>0</c:v>
                </c:pt>
                <c:pt idx="3063">
                  <c:v>0</c:v>
                </c:pt>
                <c:pt idx="3064">
                  <c:v>0.13512144251296501</c:v>
                </c:pt>
                <c:pt idx="3065">
                  <c:v>0</c:v>
                </c:pt>
                <c:pt idx="3066">
                  <c:v>0</c:v>
                </c:pt>
                <c:pt idx="3067">
                  <c:v>0</c:v>
                </c:pt>
                <c:pt idx="3068">
                  <c:v>0.10153000000557801</c:v>
                </c:pt>
                <c:pt idx="3069">
                  <c:v>0.121805785787652</c:v>
                </c:pt>
                <c:pt idx="3070">
                  <c:v>0</c:v>
                </c:pt>
                <c:pt idx="3071">
                  <c:v>1.00012711112725E-4</c:v>
                </c:pt>
                <c:pt idx="3072">
                  <c:v>0</c:v>
                </c:pt>
                <c:pt idx="3073">
                  <c:v>0.130780126747471</c:v>
                </c:pt>
                <c:pt idx="3074">
                  <c:v>0</c:v>
                </c:pt>
                <c:pt idx="3075">
                  <c:v>0</c:v>
                </c:pt>
                <c:pt idx="3076">
                  <c:v>0</c:v>
                </c:pt>
                <c:pt idx="3077">
                  <c:v>0.130121766548386</c:v>
                </c:pt>
                <c:pt idx="3078">
                  <c:v>0</c:v>
                </c:pt>
                <c:pt idx="3079">
                  <c:v>0</c:v>
                </c:pt>
                <c:pt idx="3080">
                  <c:v>0</c:v>
                </c:pt>
                <c:pt idx="3081">
                  <c:v>9.1537637238418401E-2</c:v>
                </c:pt>
                <c:pt idx="3082">
                  <c:v>0.176911164887644</c:v>
                </c:pt>
                <c:pt idx="3083">
                  <c:v>0</c:v>
                </c:pt>
                <c:pt idx="3084">
                  <c:v>0</c:v>
                </c:pt>
                <c:pt idx="3085">
                  <c:v>0</c:v>
                </c:pt>
                <c:pt idx="3086">
                  <c:v>0.147533325308912</c:v>
                </c:pt>
                <c:pt idx="3087">
                  <c:v>0</c:v>
                </c:pt>
                <c:pt idx="3088">
                  <c:v>0</c:v>
                </c:pt>
                <c:pt idx="3089">
                  <c:v>0</c:v>
                </c:pt>
                <c:pt idx="3090">
                  <c:v>0.13123823240024299</c:v>
                </c:pt>
                <c:pt idx="3091">
                  <c:v>0</c:v>
                </c:pt>
                <c:pt idx="3092">
                  <c:v>0</c:v>
                </c:pt>
                <c:pt idx="3093">
                  <c:v>0</c:v>
                </c:pt>
                <c:pt idx="3094">
                  <c:v>0.102597530543169</c:v>
                </c:pt>
                <c:pt idx="3095">
                  <c:v>0.20978165438096699</c:v>
                </c:pt>
                <c:pt idx="3096">
                  <c:v>0</c:v>
                </c:pt>
                <c:pt idx="3097">
                  <c:v>0</c:v>
                </c:pt>
                <c:pt idx="3098">
                  <c:v>0</c:v>
                </c:pt>
                <c:pt idx="3099">
                  <c:v>0.14948839644610601</c:v>
                </c:pt>
                <c:pt idx="3100">
                  <c:v>0</c:v>
                </c:pt>
                <c:pt idx="3101">
                  <c:v>0</c:v>
                </c:pt>
                <c:pt idx="3102">
                  <c:v>0</c:v>
                </c:pt>
                <c:pt idx="3103">
                  <c:v>0.15076280378528401</c:v>
                </c:pt>
                <c:pt idx="3104">
                  <c:v>0</c:v>
                </c:pt>
                <c:pt idx="3105">
                  <c:v>0</c:v>
                </c:pt>
                <c:pt idx="3106">
                  <c:v>0</c:v>
                </c:pt>
                <c:pt idx="3107">
                  <c:v>0.133200562207519</c:v>
                </c:pt>
                <c:pt idx="3108">
                  <c:v>0</c:v>
                </c:pt>
                <c:pt idx="3109" formatCode="0.00E+00">
                  <c:v>8.3332285714152594E-5</c:v>
                </c:pt>
                <c:pt idx="3110">
                  <c:v>0</c:v>
                </c:pt>
                <c:pt idx="3111">
                  <c:v>5.6382791398399697E-2</c:v>
                </c:pt>
                <c:pt idx="3112">
                  <c:v>6.1487576367565001E-2</c:v>
                </c:pt>
                <c:pt idx="3113">
                  <c:v>0.17913308869790301</c:v>
                </c:pt>
                <c:pt idx="3114" formatCode="0.00E+00">
                  <c:v>8.7502392063795807E-5</c:v>
                </c:pt>
                <c:pt idx="3115" formatCode="0.00E+00">
                  <c:v>9.9989430686488502E-5</c:v>
                </c:pt>
                <c:pt idx="3116">
                  <c:v>1.00012711112725E-4</c:v>
                </c:pt>
                <c:pt idx="3117">
                  <c:v>9.4754106720525699E-2</c:v>
                </c:pt>
                <c:pt idx="3118">
                  <c:v>0.15599695542867301</c:v>
                </c:pt>
                <c:pt idx="3119">
                  <c:v>0</c:v>
                </c:pt>
                <c:pt idx="3120" formatCode="0.00E+00">
                  <c:v>9.99428698340152E-5</c:v>
                </c:pt>
                <c:pt idx="3121">
                  <c:v>0</c:v>
                </c:pt>
                <c:pt idx="3122">
                  <c:v>0.15198528833585501</c:v>
                </c:pt>
                <c:pt idx="3123">
                  <c:v>0.217375438595791</c:v>
                </c:pt>
                <c:pt idx="3124">
                  <c:v>0</c:v>
                </c:pt>
                <c:pt idx="3125">
                  <c:v>0</c:v>
                </c:pt>
                <c:pt idx="3126">
                  <c:v>0</c:v>
                </c:pt>
                <c:pt idx="3127">
                  <c:v>0.13249820487812999</c:v>
                </c:pt>
                <c:pt idx="3128">
                  <c:v>0</c:v>
                </c:pt>
                <c:pt idx="3129">
                  <c:v>0</c:v>
                </c:pt>
                <c:pt idx="3130">
                  <c:v>0</c:v>
                </c:pt>
                <c:pt idx="3131">
                  <c:v>0.133532013124007</c:v>
                </c:pt>
                <c:pt idx="3132">
                  <c:v>0</c:v>
                </c:pt>
                <c:pt idx="3133">
                  <c:v>0</c:v>
                </c:pt>
                <c:pt idx="3134">
                  <c:v>0</c:v>
                </c:pt>
                <c:pt idx="3135">
                  <c:v>0.15125245668189799</c:v>
                </c:pt>
                <c:pt idx="3136">
                  <c:v>0</c:v>
                </c:pt>
                <c:pt idx="3137">
                  <c:v>0</c:v>
                </c:pt>
                <c:pt idx="3138">
                  <c:v>0</c:v>
                </c:pt>
                <c:pt idx="3139">
                  <c:v>4.9028104302879398E-2</c:v>
                </c:pt>
                <c:pt idx="3140">
                  <c:v>0.17076920790641001</c:v>
                </c:pt>
                <c:pt idx="3141">
                  <c:v>0</c:v>
                </c:pt>
                <c:pt idx="3142">
                  <c:v>0</c:v>
                </c:pt>
                <c:pt idx="3143">
                  <c:v>0</c:v>
                </c:pt>
                <c:pt idx="3144">
                  <c:v>0.13837068759063501</c:v>
                </c:pt>
                <c:pt idx="3145">
                  <c:v>0</c:v>
                </c:pt>
                <c:pt idx="3146">
                  <c:v>0</c:v>
                </c:pt>
                <c:pt idx="3147">
                  <c:v>2.0002542222544999E-4</c:v>
                </c:pt>
                <c:pt idx="3148">
                  <c:v>0.13246415781898899</c:v>
                </c:pt>
                <c:pt idx="3149">
                  <c:v>0</c:v>
                </c:pt>
                <c:pt idx="3150">
                  <c:v>0</c:v>
                </c:pt>
                <c:pt idx="3151">
                  <c:v>0</c:v>
                </c:pt>
                <c:pt idx="3152">
                  <c:v>7.2291133905850499E-2</c:v>
                </c:pt>
                <c:pt idx="3153">
                  <c:v>0.15953194964468001</c:v>
                </c:pt>
                <c:pt idx="3154">
                  <c:v>0</c:v>
                </c:pt>
                <c:pt idx="3155">
                  <c:v>0</c:v>
                </c:pt>
                <c:pt idx="3156">
                  <c:v>0</c:v>
                </c:pt>
                <c:pt idx="3157">
                  <c:v>0.181374160437447</c:v>
                </c:pt>
                <c:pt idx="3158">
                  <c:v>0</c:v>
                </c:pt>
                <c:pt idx="3159">
                  <c:v>0</c:v>
                </c:pt>
                <c:pt idx="3160">
                  <c:v>0</c:v>
                </c:pt>
                <c:pt idx="3161">
                  <c:v>0.16599040632693299</c:v>
                </c:pt>
                <c:pt idx="3162">
                  <c:v>9.98436490482284E-2</c:v>
                </c:pt>
                <c:pt idx="3163">
                  <c:v>0</c:v>
                </c:pt>
                <c:pt idx="3164">
                  <c:v>0</c:v>
                </c:pt>
                <c:pt idx="3165">
                  <c:v>0</c:v>
                </c:pt>
                <c:pt idx="3166">
                  <c:v>0.12902665101803101</c:v>
                </c:pt>
                <c:pt idx="3167">
                  <c:v>0</c:v>
                </c:pt>
                <c:pt idx="3168">
                  <c:v>0</c:v>
                </c:pt>
                <c:pt idx="3169">
                  <c:v>0</c:v>
                </c:pt>
                <c:pt idx="3170">
                  <c:v>2.6865840690631301E-2</c:v>
                </c:pt>
                <c:pt idx="3171">
                  <c:v>0</c:v>
                </c:pt>
                <c:pt idx="3172">
                  <c:v>0</c:v>
                </c:pt>
                <c:pt idx="3173">
                  <c:v>0</c:v>
                </c:pt>
                <c:pt idx="3174">
                  <c:v>0.130992681769555</c:v>
                </c:pt>
                <c:pt idx="3175">
                  <c:v>0.16453937669114199</c:v>
                </c:pt>
                <c:pt idx="3176">
                  <c:v>0</c:v>
                </c:pt>
                <c:pt idx="3177">
                  <c:v>0</c:v>
                </c:pt>
                <c:pt idx="3178">
                  <c:v>0</c:v>
                </c:pt>
                <c:pt idx="3179">
                  <c:v>0.169931363651145</c:v>
                </c:pt>
                <c:pt idx="3180">
                  <c:v>0</c:v>
                </c:pt>
                <c:pt idx="3181">
                  <c:v>1.00012711112725E-4</c:v>
                </c:pt>
                <c:pt idx="3182">
                  <c:v>1.00012711112725E-4</c:v>
                </c:pt>
                <c:pt idx="3183">
                  <c:v>9.6718898079721505E-2</c:v>
                </c:pt>
                <c:pt idx="3184">
                  <c:v>0.147444367466806</c:v>
                </c:pt>
                <c:pt idx="3185">
                  <c:v>0</c:v>
                </c:pt>
                <c:pt idx="3186" formatCode="0.00E+00">
                  <c:v>6.6667380599737901E-5</c:v>
                </c:pt>
                <c:pt idx="3187">
                  <c:v>0</c:v>
                </c:pt>
                <c:pt idx="3188">
                  <c:v>7.6897780286971001E-2</c:v>
                </c:pt>
                <c:pt idx="3189">
                  <c:v>0.11800669322120801</c:v>
                </c:pt>
                <c:pt idx="3190">
                  <c:v>0.16965653676193901</c:v>
                </c:pt>
                <c:pt idx="3191">
                  <c:v>0</c:v>
                </c:pt>
                <c:pt idx="3192" formatCode="0.00E+00">
                  <c:v>9.99428698340152E-5</c:v>
                </c:pt>
                <c:pt idx="3193">
                  <c:v>0</c:v>
                </c:pt>
                <c:pt idx="3194">
                  <c:v>0.135531716985686</c:v>
                </c:pt>
                <c:pt idx="3195">
                  <c:v>0</c:v>
                </c:pt>
                <c:pt idx="3196">
                  <c:v>0</c:v>
                </c:pt>
                <c:pt idx="3197">
                  <c:v>0</c:v>
                </c:pt>
                <c:pt idx="3198">
                  <c:v>6.7832411581023197E-2</c:v>
                </c:pt>
                <c:pt idx="3199">
                  <c:v>0.16691590548645299</c:v>
                </c:pt>
                <c:pt idx="3200">
                  <c:v>0</c:v>
                </c:pt>
                <c:pt idx="3201">
                  <c:v>0</c:v>
                </c:pt>
                <c:pt idx="3202">
                  <c:v>0</c:v>
                </c:pt>
                <c:pt idx="3203">
                  <c:v>3.2088136255746802E-2</c:v>
                </c:pt>
                <c:pt idx="3204">
                  <c:v>0</c:v>
                </c:pt>
                <c:pt idx="3205">
                  <c:v>0</c:v>
                </c:pt>
                <c:pt idx="3206">
                  <c:v>0</c:v>
                </c:pt>
                <c:pt idx="3207">
                  <c:v>4.1785093355168099E-2</c:v>
                </c:pt>
                <c:pt idx="3208">
                  <c:v>8.8896735587519204E-2</c:v>
                </c:pt>
                <c:pt idx="3209">
                  <c:v>0</c:v>
                </c:pt>
                <c:pt idx="3210">
                  <c:v>1.00012711112725E-4</c:v>
                </c:pt>
                <c:pt idx="3211">
                  <c:v>0</c:v>
                </c:pt>
                <c:pt idx="3212">
                  <c:v>4.88043354637425E-2</c:v>
                </c:pt>
                <c:pt idx="3213">
                  <c:v>9.2134922419204707E-2</c:v>
                </c:pt>
                <c:pt idx="3214">
                  <c:v>0.16556000832508</c:v>
                </c:pt>
                <c:pt idx="3215">
                  <c:v>0</c:v>
                </c:pt>
                <c:pt idx="3216">
                  <c:v>0</c:v>
                </c:pt>
                <c:pt idx="3217" formatCode="0.00E+00">
                  <c:v>7.1427673469273695E-5</c:v>
                </c:pt>
                <c:pt idx="3218">
                  <c:v>7.2297188528542E-2</c:v>
                </c:pt>
                <c:pt idx="3219">
                  <c:v>0</c:v>
                </c:pt>
                <c:pt idx="3220">
                  <c:v>0</c:v>
                </c:pt>
                <c:pt idx="3221">
                  <c:v>0</c:v>
                </c:pt>
                <c:pt idx="3222">
                  <c:v>0.139538671892697</c:v>
                </c:pt>
                <c:pt idx="3223">
                  <c:v>0.13768202910727501</c:v>
                </c:pt>
                <c:pt idx="3224">
                  <c:v>0</c:v>
                </c:pt>
                <c:pt idx="3225" formatCode="0.00E+00">
                  <c:v>6.6675140741816796E-5</c:v>
                </c:pt>
                <c:pt idx="3226">
                  <c:v>0</c:v>
                </c:pt>
                <c:pt idx="3227">
                  <c:v>0.14087368353930499</c:v>
                </c:pt>
                <c:pt idx="3228">
                  <c:v>0</c:v>
                </c:pt>
                <c:pt idx="3229">
                  <c:v>1.00012711112725E-4</c:v>
                </c:pt>
                <c:pt idx="3230">
                  <c:v>0</c:v>
                </c:pt>
                <c:pt idx="3231">
                  <c:v>0.14303459371683599</c:v>
                </c:pt>
                <c:pt idx="3232">
                  <c:v>0</c:v>
                </c:pt>
                <c:pt idx="3233">
                  <c:v>0</c:v>
                </c:pt>
                <c:pt idx="3234">
                  <c:v>0</c:v>
                </c:pt>
                <c:pt idx="3235">
                  <c:v>0.116709285555851</c:v>
                </c:pt>
                <c:pt idx="3236">
                  <c:v>0.28182169721974298</c:v>
                </c:pt>
                <c:pt idx="3237" formatCode="0.00E+00">
                  <c:v>9.99777904733702E-5</c:v>
                </c:pt>
                <c:pt idx="3238">
                  <c:v>0</c:v>
                </c:pt>
                <c:pt idx="3239">
                  <c:v>0</c:v>
                </c:pt>
                <c:pt idx="3240">
                  <c:v>0.13063934554904899</c:v>
                </c:pt>
                <c:pt idx="3241">
                  <c:v>0</c:v>
                </c:pt>
                <c:pt idx="3242">
                  <c:v>0</c:v>
                </c:pt>
                <c:pt idx="3243">
                  <c:v>0</c:v>
                </c:pt>
                <c:pt idx="3244">
                  <c:v>0.14282958828665801</c:v>
                </c:pt>
                <c:pt idx="3245">
                  <c:v>0</c:v>
                </c:pt>
                <c:pt idx="3246">
                  <c:v>0</c:v>
                </c:pt>
                <c:pt idx="3247">
                  <c:v>0</c:v>
                </c:pt>
                <c:pt idx="3248">
                  <c:v>2.1490261695538401E-2</c:v>
                </c:pt>
                <c:pt idx="3249">
                  <c:v>0.10847755233770801</c:v>
                </c:pt>
                <c:pt idx="3250">
                  <c:v>0</c:v>
                </c:pt>
                <c:pt idx="3251" formatCode="0.00E+00">
                  <c:v>7.77799040567074E-5</c:v>
                </c:pt>
                <c:pt idx="3252" formatCode="0.00E+00">
                  <c:v>7.6922109889986996E-5</c:v>
                </c:pt>
                <c:pt idx="3253">
                  <c:v>6.5474203960909902E-2</c:v>
                </c:pt>
                <c:pt idx="3254">
                  <c:v>0.174788088139504</c:v>
                </c:pt>
                <c:pt idx="3255">
                  <c:v>0</c:v>
                </c:pt>
                <c:pt idx="3256" formatCode="0.00E+00">
                  <c:v>9.9989430686488502E-5</c:v>
                </c:pt>
                <c:pt idx="3257" formatCode="0.00E+00">
                  <c:v>7.1427673469273695E-5</c:v>
                </c:pt>
                <c:pt idx="3258">
                  <c:v>4.4269948402846399E-2</c:v>
                </c:pt>
                <c:pt idx="3259">
                  <c:v>0.122709416394977</c:v>
                </c:pt>
                <c:pt idx="3260">
                  <c:v>0</c:v>
                </c:pt>
                <c:pt idx="3261">
                  <c:v>1.00012711112725E-4</c:v>
                </c:pt>
                <c:pt idx="3262">
                  <c:v>0</c:v>
                </c:pt>
                <c:pt idx="3263">
                  <c:v>0.12151729138715001</c:v>
                </c:pt>
                <c:pt idx="3264">
                  <c:v>8.5534850177984997E-2</c:v>
                </c:pt>
                <c:pt idx="3265">
                  <c:v>0</c:v>
                </c:pt>
                <c:pt idx="3266">
                  <c:v>0</c:v>
                </c:pt>
                <c:pt idx="3267">
                  <c:v>0</c:v>
                </c:pt>
                <c:pt idx="3268">
                  <c:v>0.16400310107593499</c:v>
                </c:pt>
                <c:pt idx="3269">
                  <c:v>0</c:v>
                </c:pt>
                <c:pt idx="3270">
                  <c:v>0</c:v>
                </c:pt>
                <c:pt idx="3271">
                  <c:v>0</c:v>
                </c:pt>
                <c:pt idx="3272">
                  <c:v>0.104105692533436</c:v>
                </c:pt>
                <c:pt idx="3273">
                  <c:v>0.12848001589223701</c:v>
                </c:pt>
                <c:pt idx="3274">
                  <c:v>0</c:v>
                </c:pt>
                <c:pt idx="3275">
                  <c:v>0</c:v>
                </c:pt>
                <c:pt idx="3276">
                  <c:v>0</c:v>
                </c:pt>
                <c:pt idx="3277">
                  <c:v>0.13822970320516301</c:v>
                </c:pt>
                <c:pt idx="3278">
                  <c:v>0</c:v>
                </c:pt>
                <c:pt idx="3279">
                  <c:v>0</c:v>
                </c:pt>
                <c:pt idx="3280">
                  <c:v>0</c:v>
                </c:pt>
                <c:pt idx="3281">
                  <c:v>0.14411720570396999</c:v>
                </c:pt>
                <c:pt idx="3282">
                  <c:v>6.5148789197517196E-2</c:v>
                </c:pt>
                <c:pt idx="3283">
                  <c:v>0</c:v>
                </c:pt>
                <c:pt idx="3284">
                  <c:v>0</c:v>
                </c:pt>
                <c:pt idx="3285">
                  <c:v>0</c:v>
                </c:pt>
                <c:pt idx="3286">
                  <c:v>0.128640652584016</c:v>
                </c:pt>
                <c:pt idx="3287">
                  <c:v>0</c:v>
                </c:pt>
                <c:pt idx="3288">
                  <c:v>0</c:v>
                </c:pt>
                <c:pt idx="3289">
                  <c:v>0</c:v>
                </c:pt>
                <c:pt idx="3290">
                  <c:v>0.12947770571428399</c:v>
                </c:pt>
                <c:pt idx="3291">
                  <c:v>0</c:v>
                </c:pt>
                <c:pt idx="3292">
                  <c:v>0</c:v>
                </c:pt>
                <c:pt idx="3293">
                  <c:v>0</c:v>
                </c:pt>
                <c:pt idx="3294">
                  <c:v>0.14739572926737299</c:v>
                </c:pt>
                <c:pt idx="3295">
                  <c:v>0.54660000433015898</c:v>
                </c:pt>
                <c:pt idx="3296">
                  <c:v>0</c:v>
                </c:pt>
                <c:pt idx="3297">
                  <c:v>0</c:v>
                </c:pt>
                <c:pt idx="3298">
                  <c:v>0</c:v>
                </c:pt>
                <c:pt idx="3299">
                  <c:v>0.123352618313351</c:v>
                </c:pt>
                <c:pt idx="3300">
                  <c:v>0</c:v>
                </c:pt>
                <c:pt idx="3301">
                  <c:v>0</c:v>
                </c:pt>
                <c:pt idx="3302">
                  <c:v>0</c:v>
                </c:pt>
                <c:pt idx="3303">
                  <c:v>0.15660722450508599</c:v>
                </c:pt>
                <c:pt idx="3304">
                  <c:v>0</c:v>
                </c:pt>
                <c:pt idx="3305">
                  <c:v>0</c:v>
                </c:pt>
                <c:pt idx="3306">
                  <c:v>1.00012711112725E-4</c:v>
                </c:pt>
                <c:pt idx="3307">
                  <c:v>3.70543779601165E-2</c:v>
                </c:pt>
                <c:pt idx="3308">
                  <c:v>0</c:v>
                </c:pt>
                <c:pt idx="3309">
                  <c:v>0</c:v>
                </c:pt>
                <c:pt idx="3310">
                  <c:v>0</c:v>
                </c:pt>
                <c:pt idx="3311">
                  <c:v>2.07292651884775E-3</c:v>
                </c:pt>
                <c:pt idx="3312">
                  <c:v>0.155549640997699</c:v>
                </c:pt>
                <c:pt idx="3313">
                  <c:v>0</c:v>
                </c:pt>
                <c:pt idx="3314">
                  <c:v>0</c:v>
                </c:pt>
                <c:pt idx="3315">
                  <c:v>0</c:v>
                </c:pt>
                <c:pt idx="3316">
                  <c:v>0.130299179278834</c:v>
                </c:pt>
                <c:pt idx="3317">
                  <c:v>0</c:v>
                </c:pt>
                <c:pt idx="3318">
                  <c:v>0</c:v>
                </c:pt>
                <c:pt idx="3319">
                  <c:v>0</c:v>
                </c:pt>
                <c:pt idx="3320">
                  <c:v>0.13890688853219199</c:v>
                </c:pt>
                <c:pt idx="3321">
                  <c:v>0.510833336825397</c:v>
                </c:pt>
                <c:pt idx="3322" formatCode="0.00E+00">
                  <c:v>8.5705226302704407E-5</c:v>
                </c:pt>
                <c:pt idx="3323">
                  <c:v>1.00012711112725E-4</c:v>
                </c:pt>
                <c:pt idx="3324">
                  <c:v>1.00012711112725E-4</c:v>
                </c:pt>
                <c:pt idx="3325">
                  <c:v>0.101667016268117</c:v>
                </c:pt>
                <c:pt idx="3326">
                  <c:v>0.21774424596316899</c:v>
                </c:pt>
                <c:pt idx="3327">
                  <c:v>1.00012711112725E-4</c:v>
                </c:pt>
                <c:pt idx="3328">
                  <c:v>0</c:v>
                </c:pt>
                <c:pt idx="3329" formatCode="0.00E+00">
                  <c:v>7.49920730148664E-5</c:v>
                </c:pt>
                <c:pt idx="3330">
                  <c:v>2.0190050867704101E-2</c:v>
                </c:pt>
                <c:pt idx="3331">
                  <c:v>2.1770880300854101E-2</c:v>
                </c:pt>
                <c:pt idx="3332">
                  <c:v>0</c:v>
                </c:pt>
                <c:pt idx="3333">
                  <c:v>0</c:v>
                </c:pt>
                <c:pt idx="3334">
                  <c:v>0</c:v>
                </c:pt>
                <c:pt idx="3335">
                  <c:v>4.0296808420305502E-2</c:v>
                </c:pt>
                <c:pt idx="3336">
                  <c:v>2.4227333742402098E-2</c:v>
                </c:pt>
                <c:pt idx="3337">
                  <c:v>0</c:v>
                </c:pt>
                <c:pt idx="3338">
                  <c:v>0</c:v>
                </c:pt>
                <c:pt idx="3339">
                  <c:v>0</c:v>
                </c:pt>
                <c:pt idx="3340">
                  <c:v>0.115326012706596</c:v>
                </c:pt>
                <c:pt idx="3341">
                  <c:v>0</c:v>
                </c:pt>
                <c:pt idx="3342">
                  <c:v>0</c:v>
                </c:pt>
                <c:pt idx="3343">
                  <c:v>0</c:v>
                </c:pt>
                <c:pt idx="3344">
                  <c:v>0.16358858006566701</c:v>
                </c:pt>
                <c:pt idx="3345">
                  <c:v>0</c:v>
                </c:pt>
                <c:pt idx="3346">
                  <c:v>0</c:v>
                </c:pt>
                <c:pt idx="3347">
                  <c:v>0</c:v>
                </c:pt>
                <c:pt idx="3348">
                  <c:v>0.119305734606567</c:v>
                </c:pt>
                <c:pt idx="3349">
                  <c:v>0.16143741341760001</c:v>
                </c:pt>
                <c:pt idx="3350">
                  <c:v>0</c:v>
                </c:pt>
                <c:pt idx="3351">
                  <c:v>0</c:v>
                </c:pt>
                <c:pt idx="3352">
                  <c:v>0</c:v>
                </c:pt>
                <c:pt idx="3353">
                  <c:v>0.142858462565152</c:v>
                </c:pt>
                <c:pt idx="3354">
                  <c:v>0</c:v>
                </c:pt>
                <c:pt idx="3355">
                  <c:v>0</c:v>
                </c:pt>
                <c:pt idx="3356">
                  <c:v>0</c:v>
                </c:pt>
                <c:pt idx="3357">
                  <c:v>0.15091441464687899</c:v>
                </c:pt>
                <c:pt idx="3358">
                  <c:v>0</c:v>
                </c:pt>
                <c:pt idx="3359">
                  <c:v>0</c:v>
                </c:pt>
                <c:pt idx="3360">
                  <c:v>0</c:v>
                </c:pt>
                <c:pt idx="3361">
                  <c:v>0.100370469800786</c:v>
                </c:pt>
                <c:pt idx="3362">
                  <c:v>0.205324830353039</c:v>
                </c:pt>
                <c:pt idx="3363">
                  <c:v>0</c:v>
                </c:pt>
                <c:pt idx="3364">
                  <c:v>0</c:v>
                </c:pt>
                <c:pt idx="3365">
                  <c:v>0</c:v>
                </c:pt>
                <c:pt idx="3366">
                  <c:v>0.13971900311489899</c:v>
                </c:pt>
                <c:pt idx="3367">
                  <c:v>0</c:v>
                </c:pt>
                <c:pt idx="3368">
                  <c:v>0</c:v>
                </c:pt>
                <c:pt idx="3369">
                  <c:v>0</c:v>
                </c:pt>
                <c:pt idx="3370">
                  <c:v>0.14412957676903901</c:v>
                </c:pt>
                <c:pt idx="3371">
                  <c:v>0</c:v>
                </c:pt>
                <c:pt idx="3372">
                  <c:v>0</c:v>
                </c:pt>
                <c:pt idx="3373">
                  <c:v>0</c:v>
                </c:pt>
                <c:pt idx="3374">
                  <c:v>0.123776637248559</c:v>
                </c:pt>
                <c:pt idx="3375">
                  <c:v>0.20051469708059699</c:v>
                </c:pt>
                <c:pt idx="3376" formatCode="0.00E+00">
                  <c:v>5.3847625885412801E-5</c:v>
                </c:pt>
                <c:pt idx="3377" formatCode="0.00E+00">
                  <c:v>7.49920730148664E-5</c:v>
                </c:pt>
                <c:pt idx="3378" formatCode="0.00E+00">
                  <c:v>5.00063555563626E-5</c:v>
                </c:pt>
                <c:pt idx="3379">
                  <c:v>0.19102701054812099</c:v>
                </c:pt>
                <c:pt idx="3380">
                  <c:v>0</c:v>
                </c:pt>
                <c:pt idx="3381">
                  <c:v>1.00012711112725E-4</c:v>
                </c:pt>
                <c:pt idx="3382">
                  <c:v>0</c:v>
                </c:pt>
                <c:pt idx="3383">
                  <c:v>0.14794052855540801</c:v>
                </c:pt>
                <c:pt idx="3384">
                  <c:v>0</c:v>
                </c:pt>
                <c:pt idx="3385">
                  <c:v>0</c:v>
                </c:pt>
                <c:pt idx="3386">
                  <c:v>0</c:v>
                </c:pt>
                <c:pt idx="3387">
                  <c:v>3.8212962969669202E-2</c:v>
                </c:pt>
                <c:pt idx="3388">
                  <c:v>0.16958638956028399</c:v>
                </c:pt>
                <c:pt idx="3389">
                  <c:v>0</c:v>
                </c:pt>
                <c:pt idx="3390">
                  <c:v>0</c:v>
                </c:pt>
                <c:pt idx="3391">
                  <c:v>0</c:v>
                </c:pt>
                <c:pt idx="3392">
                  <c:v>0.101564167209189</c:v>
                </c:pt>
                <c:pt idx="3393">
                  <c:v>0</c:v>
                </c:pt>
                <c:pt idx="3394" formatCode="0.00E+00">
                  <c:v>7.9996200634438098E-5</c:v>
                </c:pt>
                <c:pt idx="3395">
                  <c:v>1.00012711112725E-4</c:v>
                </c:pt>
                <c:pt idx="3396">
                  <c:v>3.4867081982021902E-2</c:v>
                </c:pt>
                <c:pt idx="3397">
                  <c:v>0.154050556067962</c:v>
                </c:pt>
                <c:pt idx="3398" formatCode="0.00E+00">
                  <c:v>9.9989430686488502E-5</c:v>
                </c:pt>
                <c:pt idx="3399">
                  <c:v>0</c:v>
                </c:pt>
                <c:pt idx="3400">
                  <c:v>1.00012711112725E-4</c:v>
                </c:pt>
                <c:pt idx="3401">
                  <c:v>3.0676969018916402E-2</c:v>
                </c:pt>
                <c:pt idx="3402">
                  <c:v>0.109422722980623</c:v>
                </c:pt>
                <c:pt idx="3403">
                  <c:v>0.21155663604430799</c:v>
                </c:pt>
                <c:pt idx="3404">
                  <c:v>0</c:v>
                </c:pt>
                <c:pt idx="3405">
                  <c:v>0</c:v>
                </c:pt>
                <c:pt idx="3406">
                  <c:v>0</c:v>
                </c:pt>
                <c:pt idx="3407">
                  <c:v>2.4557544582646001E-2</c:v>
                </c:pt>
                <c:pt idx="3408">
                  <c:v>0</c:v>
                </c:pt>
                <c:pt idx="3409">
                  <c:v>0</c:v>
                </c:pt>
                <c:pt idx="3410">
                  <c:v>0</c:v>
                </c:pt>
                <c:pt idx="3411">
                  <c:v>4.66069729533043E-2</c:v>
                </c:pt>
                <c:pt idx="3412">
                  <c:v>0.22244520702185899</c:v>
                </c:pt>
                <c:pt idx="3413">
                  <c:v>0</c:v>
                </c:pt>
                <c:pt idx="3414">
                  <c:v>0</c:v>
                </c:pt>
                <c:pt idx="3415" formatCode="0.00E+00">
                  <c:v>9.99428698340152E-5</c:v>
                </c:pt>
                <c:pt idx="3416">
                  <c:v>0.144416610124214</c:v>
                </c:pt>
                <c:pt idx="3417">
                  <c:v>0</c:v>
                </c:pt>
                <c:pt idx="3418">
                  <c:v>0</c:v>
                </c:pt>
                <c:pt idx="3419">
                  <c:v>0</c:v>
                </c:pt>
                <c:pt idx="3420">
                  <c:v>0.13511386348632601</c:v>
                </c:pt>
                <c:pt idx="3421">
                  <c:v>0</c:v>
                </c:pt>
                <c:pt idx="3422">
                  <c:v>0</c:v>
                </c:pt>
                <c:pt idx="3423">
                  <c:v>0</c:v>
                </c:pt>
                <c:pt idx="3424">
                  <c:v>0.112011414627915</c:v>
                </c:pt>
                <c:pt idx="3425">
                  <c:v>0.220751087352588</c:v>
                </c:pt>
                <c:pt idx="3426">
                  <c:v>0</c:v>
                </c:pt>
                <c:pt idx="3427">
                  <c:v>0</c:v>
                </c:pt>
                <c:pt idx="3428">
                  <c:v>0</c:v>
                </c:pt>
                <c:pt idx="3429">
                  <c:v>0.128344519398158</c:v>
                </c:pt>
                <c:pt idx="3430">
                  <c:v>0</c:v>
                </c:pt>
                <c:pt idx="3431">
                  <c:v>0</c:v>
                </c:pt>
                <c:pt idx="3432">
                  <c:v>0</c:v>
                </c:pt>
                <c:pt idx="3433">
                  <c:v>0.155916087707133</c:v>
                </c:pt>
                <c:pt idx="3434">
                  <c:v>0</c:v>
                </c:pt>
                <c:pt idx="3435">
                  <c:v>0</c:v>
                </c:pt>
                <c:pt idx="3436">
                  <c:v>0</c:v>
                </c:pt>
                <c:pt idx="3437">
                  <c:v>2.5268162191685699E-2</c:v>
                </c:pt>
                <c:pt idx="3438">
                  <c:v>3.7172883058904697E-2</c:v>
                </c:pt>
                <c:pt idx="3439">
                  <c:v>0</c:v>
                </c:pt>
                <c:pt idx="3440">
                  <c:v>0</c:v>
                </c:pt>
                <c:pt idx="3441">
                  <c:v>0</c:v>
                </c:pt>
                <c:pt idx="3442">
                  <c:v>0.152087165154529</c:v>
                </c:pt>
                <c:pt idx="3443">
                  <c:v>0</c:v>
                </c:pt>
                <c:pt idx="3444">
                  <c:v>0</c:v>
                </c:pt>
                <c:pt idx="3445">
                  <c:v>0</c:v>
                </c:pt>
                <c:pt idx="3446">
                  <c:v>0.11872903082363701</c:v>
                </c:pt>
                <c:pt idx="3447">
                  <c:v>2.44633522731241E-2</c:v>
                </c:pt>
                <c:pt idx="3448">
                  <c:v>0</c:v>
                </c:pt>
                <c:pt idx="3449">
                  <c:v>0</c:v>
                </c:pt>
                <c:pt idx="3450">
                  <c:v>0</c:v>
                </c:pt>
                <c:pt idx="3451">
                  <c:v>0.16617507058976699</c:v>
                </c:pt>
                <c:pt idx="3452">
                  <c:v>0</c:v>
                </c:pt>
                <c:pt idx="3453">
                  <c:v>0</c:v>
                </c:pt>
                <c:pt idx="3454">
                  <c:v>0</c:v>
                </c:pt>
                <c:pt idx="3455">
                  <c:v>0.149602953293694</c:v>
                </c:pt>
                <c:pt idx="3456">
                  <c:v>0</c:v>
                </c:pt>
                <c:pt idx="3457">
                  <c:v>0</c:v>
                </c:pt>
                <c:pt idx="3458">
                  <c:v>0</c:v>
                </c:pt>
                <c:pt idx="3459">
                  <c:v>0.14079415259009301</c:v>
                </c:pt>
                <c:pt idx="3460">
                  <c:v>0.14720214020522501</c:v>
                </c:pt>
                <c:pt idx="3461">
                  <c:v>0</c:v>
                </c:pt>
                <c:pt idx="3462">
                  <c:v>0</c:v>
                </c:pt>
                <c:pt idx="3463">
                  <c:v>0</c:v>
                </c:pt>
                <c:pt idx="3464">
                  <c:v>0.16584422546778199</c:v>
                </c:pt>
                <c:pt idx="3465" formatCode="0.00E+00">
                  <c:v>9.9989430686488502E-5</c:v>
                </c:pt>
                <c:pt idx="3466">
                  <c:v>1.5000160634941E-4</c:v>
                </c:pt>
                <c:pt idx="3467">
                  <c:v>0</c:v>
                </c:pt>
                <c:pt idx="3468">
                  <c:v>0.124293678582845</c:v>
                </c:pt>
                <c:pt idx="3469">
                  <c:v>0.16943087788925701</c:v>
                </c:pt>
                <c:pt idx="3470">
                  <c:v>0</c:v>
                </c:pt>
                <c:pt idx="3471">
                  <c:v>0</c:v>
                </c:pt>
                <c:pt idx="3472">
                  <c:v>0</c:v>
                </c:pt>
                <c:pt idx="3473">
                  <c:v>5.5900969196795901E-2</c:v>
                </c:pt>
                <c:pt idx="3474">
                  <c:v>4.4021457928077302E-2</c:v>
                </c:pt>
                <c:pt idx="3475">
                  <c:v>2.1056526933672999E-2</c:v>
                </c:pt>
                <c:pt idx="3476">
                  <c:v>0</c:v>
                </c:pt>
                <c:pt idx="3477">
                  <c:v>0</c:v>
                </c:pt>
                <c:pt idx="3478">
                  <c:v>0</c:v>
                </c:pt>
                <c:pt idx="3479">
                  <c:v>0.13179219058066199</c:v>
                </c:pt>
                <c:pt idx="3480">
                  <c:v>0</c:v>
                </c:pt>
                <c:pt idx="3481">
                  <c:v>0</c:v>
                </c:pt>
                <c:pt idx="3482">
                  <c:v>0</c:v>
                </c:pt>
                <c:pt idx="3483">
                  <c:v>0.159020940488273</c:v>
                </c:pt>
                <c:pt idx="3484">
                  <c:v>4.8360480553501402E-2</c:v>
                </c:pt>
                <c:pt idx="3485">
                  <c:v>0</c:v>
                </c:pt>
                <c:pt idx="3486">
                  <c:v>0</c:v>
                </c:pt>
                <c:pt idx="3487">
                  <c:v>0</c:v>
                </c:pt>
                <c:pt idx="3488">
                  <c:v>0.13792720259362401</c:v>
                </c:pt>
                <c:pt idx="3489">
                  <c:v>0</c:v>
                </c:pt>
                <c:pt idx="3490">
                  <c:v>0</c:v>
                </c:pt>
                <c:pt idx="3491">
                  <c:v>0</c:v>
                </c:pt>
                <c:pt idx="3492">
                  <c:v>2.6133950214639198E-2</c:v>
                </c:pt>
                <c:pt idx="3493">
                  <c:v>0</c:v>
                </c:pt>
                <c:pt idx="3494">
                  <c:v>0</c:v>
                </c:pt>
                <c:pt idx="3495">
                  <c:v>0</c:v>
                </c:pt>
                <c:pt idx="3496">
                  <c:v>0.17352299345298799</c:v>
                </c:pt>
                <c:pt idx="3497">
                  <c:v>8.2431550193210398E-3</c:v>
                </c:pt>
                <c:pt idx="3498">
                  <c:v>0</c:v>
                </c:pt>
                <c:pt idx="3499">
                  <c:v>0</c:v>
                </c:pt>
                <c:pt idx="3500">
                  <c:v>0</c:v>
                </c:pt>
                <c:pt idx="3501">
                  <c:v>0.109661951684022</c:v>
                </c:pt>
                <c:pt idx="3502">
                  <c:v>0</c:v>
                </c:pt>
                <c:pt idx="3503">
                  <c:v>0</c:v>
                </c:pt>
                <c:pt idx="3504">
                  <c:v>0</c:v>
                </c:pt>
                <c:pt idx="3505">
                  <c:v>5.6910387324189501E-2</c:v>
                </c:pt>
                <c:pt idx="3506">
                  <c:v>0</c:v>
                </c:pt>
                <c:pt idx="3507">
                  <c:v>0</c:v>
                </c:pt>
                <c:pt idx="3508">
                  <c:v>0</c:v>
                </c:pt>
                <c:pt idx="3509">
                  <c:v>0.13118695120160501</c:v>
                </c:pt>
                <c:pt idx="3510">
                  <c:v>0.194865182458546</c:v>
                </c:pt>
                <c:pt idx="3511">
                  <c:v>0</c:v>
                </c:pt>
                <c:pt idx="3512">
                  <c:v>0</c:v>
                </c:pt>
                <c:pt idx="3513">
                  <c:v>0</c:v>
                </c:pt>
                <c:pt idx="3514">
                  <c:v>6.1120222377378401E-2</c:v>
                </c:pt>
                <c:pt idx="3515">
                  <c:v>0</c:v>
                </c:pt>
                <c:pt idx="3516">
                  <c:v>0</c:v>
                </c:pt>
                <c:pt idx="3517">
                  <c:v>0</c:v>
                </c:pt>
                <c:pt idx="3518">
                  <c:v>0.16591154940703601</c:v>
                </c:pt>
                <c:pt idx="3519">
                  <c:v>0</c:v>
                </c:pt>
                <c:pt idx="3520">
                  <c:v>0</c:v>
                </c:pt>
                <c:pt idx="3521">
                  <c:v>0</c:v>
                </c:pt>
                <c:pt idx="3522">
                  <c:v>0.123980443096712</c:v>
                </c:pt>
                <c:pt idx="3523">
                  <c:v>0.23935585666539699</c:v>
                </c:pt>
                <c:pt idx="3524">
                  <c:v>0</c:v>
                </c:pt>
                <c:pt idx="3525">
                  <c:v>0</c:v>
                </c:pt>
                <c:pt idx="3526">
                  <c:v>0</c:v>
                </c:pt>
                <c:pt idx="3527">
                  <c:v>0.118028589571312</c:v>
                </c:pt>
                <c:pt idx="3528">
                  <c:v>0</c:v>
                </c:pt>
                <c:pt idx="3529">
                  <c:v>0</c:v>
                </c:pt>
                <c:pt idx="3530" formatCode="0.00E+00">
                  <c:v>5.00063555563626E-5</c:v>
                </c:pt>
                <c:pt idx="3531">
                  <c:v>0.116694910177071</c:v>
                </c:pt>
                <c:pt idx="3532">
                  <c:v>0</c:v>
                </c:pt>
                <c:pt idx="3533">
                  <c:v>0</c:v>
                </c:pt>
                <c:pt idx="3534">
                  <c:v>0</c:v>
                </c:pt>
                <c:pt idx="3535">
                  <c:v>2.7105184658859399E-2</c:v>
                </c:pt>
                <c:pt idx="3536">
                  <c:v>0.16792063420706399</c:v>
                </c:pt>
                <c:pt idx="3537">
                  <c:v>1.00012711112725E-4</c:v>
                </c:pt>
                <c:pt idx="3538">
                  <c:v>1.00012711112725E-4</c:v>
                </c:pt>
                <c:pt idx="3539">
                  <c:v>0</c:v>
                </c:pt>
                <c:pt idx="3540">
                  <c:v>3.76034489013913E-2</c:v>
                </c:pt>
                <c:pt idx="3541">
                  <c:v>0.10017486865940201</c:v>
                </c:pt>
                <c:pt idx="3542">
                  <c:v>1.00012711112725E-4</c:v>
                </c:pt>
                <c:pt idx="3543">
                  <c:v>2.7600016203176598E-4</c:v>
                </c:pt>
                <c:pt idx="3544" formatCode="0.00E+00">
                  <c:v>7.4997893121425503E-5</c:v>
                </c:pt>
                <c:pt idx="3545">
                  <c:v>3.19681570600465E-2</c:v>
                </c:pt>
                <c:pt idx="3546">
                  <c:v>0.143421771265417</c:v>
                </c:pt>
                <c:pt idx="3547">
                  <c:v>0.19314626342628899</c:v>
                </c:pt>
                <c:pt idx="3548">
                  <c:v>0</c:v>
                </c:pt>
                <c:pt idx="3549">
                  <c:v>0</c:v>
                </c:pt>
                <c:pt idx="3550">
                  <c:v>0</c:v>
                </c:pt>
                <c:pt idx="3551">
                  <c:v>0.14566815059716001</c:v>
                </c:pt>
                <c:pt idx="3552">
                  <c:v>0</c:v>
                </c:pt>
                <c:pt idx="3553">
                  <c:v>1.00012711112725E-4</c:v>
                </c:pt>
                <c:pt idx="3554">
                  <c:v>0</c:v>
                </c:pt>
                <c:pt idx="3555">
                  <c:v>0.14547735642283499</c:v>
                </c:pt>
                <c:pt idx="3556">
                  <c:v>0</c:v>
                </c:pt>
                <c:pt idx="3557">
                  <c:v>0</c:v>
                </c:pt>
                <c:pt idx="3558">
                  <c:v>0</c:v>
                </c:pt>
                <c:pt idx="3559">
                  <c:v>0.130630991931761</c:v>
                </c:pt>
                <c:pt idx="3560">
                  <c:v>0.15319901710820899</c:v>
                </c:pt>
                <c:pt idx="3561">
                  <c:v>0</c:v>
                </c:pt>
                <c:pt idx="3562">
                  <c:v>0</c:v>
                </c:pt>
                <c:pt idx="3563">
                  <c:v>0</c:v>
                </c:pt>
                <c:pt idx="3564">
                  <c:v>0.13572422842602799</c:v>
                </c:pt>
                <c:pt idx="3565">
                  <c:v>0</c:v>
                </c:pt>
                <c:pt idx="3566">
                  <c:v>0</c:v>
                </c:pt>
                <c:pt idx="3567">
                  <c:v>0</c:v>
                </c:pt>
                <c:pt idx="3568">
                  <c:v>0.162507824799037</c:v>
                </c:pt>
                <c:pt idx="3569">
                  <c:v>0</c:v>
                </c:pt>
                <c:pt idx="3570">
                  <c:v>0</c:v>
                </c:pt>
                <c:pt idx="3571">
                  <c:v>0</c:v>
                </c:pt>
                <c:pt idx="3572">
                  <c:v>5.5166468401383097E-2</c:v>
                </c:pt>
                <c:pt idx="3573">
                  <c:v>0.10787395310667</c:v>
                </c:pt>
                <c:pt idx="3574">
                  <c:v>0</c:v>
                </c:pt>
                <c:pt idx="3575">
                  <c:v>0</c:v>
                </c:pt>
                <c:pt idx="3576">
                  <c:v>0</c:v>
                </c:pt>
                <c:pt idx="3577">
                  <c:v>2.3552664649504802E-2</c:v>
                </c:pt>
                <c:pt idx="3578">
                  <c:v>0</c:v>
                </c:pt>
                <c:pt idx="3579">
                  <c:v>0</c:v>
                </c:pt>
                <c:pt idx="3580">
                  <c:v>0</c:v>
                </c:pt>
                <c:pt idx="3581">
                  <c:v>0.13496661465460399</c:v>
                </c:pt>
                <c:pt idx="3582">
                  <c:v>0.17992514675108001</c:v>
                </c:pt>
                <c:pt idx="3583">
                  <c:v>0</c:v>
                </c:pt>
                <c:pt idx="3584">
                  <c:v>0</c:v>
                </c:pt>
                <c:pt idx="3585">
                  <c:v>0</c:v>
                </c:pt>
                <c:pt idx="3586">
                  <c:v>0.126245006419549</c:v>
                </c:pt>
                <c:pt idx="3587">
                  <c:v>0</c:v>
                </c:pt>
                <c:pt idx="3588">
                  <c:v>0</c:v>
                </c:pt>
                <c:pt idx="3589">
                  <c:v>0</c:v>
                </c:pt>
                <c:pt idx="3590">
                  <c:v>0.15771344348901201</c:v>
                </c:pt>
                <c:pt idx="3591">
                  <c:v>0</c:v>
                </c:pt>
                <c:pt idx="3592">
                  <c:v>0</c:v>
                </c:pt>
                <c:pt idx="3593" formatCode="0.00E+00">
                  <c:v>9.99952507930477E-5</c:v>
                </c:pt>
                <c:pt idx="3594">
                  <c:v>0.112081708087584</c:v>
                </c:pt>
                <c:pt idx="3595">
                  <c:v>0.29471286262982699</c:v>
                </c:pt>
                <c:pt idx="3596">
                  <c:v>1.07702937193517E-4</c:v>
                </c:pt>
                <c:pt idx="3597">
                  <c:v>1.3256563922303799E-4</c:v>
                </c:pt>
                <c:pt idx="3598" formatCode="0.00E+00">
                  <c:v>9.5652186059352805E-5</c:v>
                </c:pt>
                <c:pt idx="3599">
                  <c:v>0.11563245493109001</c:v>
                </c:pt>
                <c:pt idx="3600">
                  <c:v>1.17599862552363E-4</c:v>
                </c:pt>
                <c:pt idx="3601" formatCode="0.00E+00">
                  <c:v>7.9996200634438098E-5</c:v>
                </c:pt>
                <c:pt idx="3602" formatCode="0.00E+00">
                  <c:v>8.3343925927271005E-5</c:v>
                </c:pt>
                <c:pt idx="3603">
                  <c:v>0.13928611708705299</c:v>
                </c:pt>
                <c:pt idx="3604">
                  <c:v>1.1562551071435001E-4</c:v>
                </c:pt>
                <c:pt idx="3605">
                  <c:v>1.1538495563699801E-4</c:v>
                </c:pt>
                <c:pt idx="3606">
                  <c:v>1.9995558094673999E-4</c:v>
                </c:pt>
                <c:pt idx="3607">
                  <c:v>0.10744387280135199</c:v>
                </c:pt>
                <c:pt idx="3608">
                  <c:v>0.12645240723697901</c:v>
                </c:pt>
                <c:pt idx="3609">
                  <c:v>1.55943853746228E-4</c:v>
                </c:pt>
                <c:pt idx="3610">
                  <c:v>1.17757617682913E-4</c:v>
                </c:pt>
                <c:pt idx="3611">
                  <c:v>1.16664035978501E-4</c:v>
                </c:pt>
                <c:pt idx="3612">
                  <c:v>2.2579216168598301E-2</c:v>
                </c:pt>
                <c:pt idx="3613">
                  <c:v>0.120073253256122</c:v>
                </c:pt>
                <c:pt idx="3614">
                  <c:v>0.19333143097955299</c:v>
                </c:pt>
                <c:pt idx="3615" formatCode="0.00E+00">
                  <c:v>8.8892427513676805E-5</c:v>
                </c:pt>
                <c:pt idx="3616" formatCode="0.00E+00">
                  <c:v>8.9997471745710596E-5</c:v>
                </c:pt>
                <c:pt idx="3617">
                  <c:v>2.0000796190577201E-4</c:v>
                </c:pt>
                <c:pt idx="3618">
                  <c:v>2.2987655843457501E-2</c:v>
                </c:pt>
                <c:pt idx="3619">
                  <c:v>0.12373544595274601</c:v>
                </c:pt>
                <c:pt idx="3620">
                  <c:v>1.09092077345025E-4</c:v>
                </c:pt>
                <c:pt idx="3621">
                  <c:v>1.3703634897110599E-4</c:v>
                </c:pt>
                <c:pt idx="3622">
                  <c:v>1.05557332628091E-4</c:v>
                </c:pt>
                <c:pt idx="3623">
                  <c:v>0.10255715073898899</c:v>
                </c:pt>
                <c:pt idx="3624" formatCode="0.00E+00">
                  <c:v>9.99428698340152E-5</c:v>
                </c:pt>
                <c:pt idx="3625">
                  <c:v>1.00012711112725E-4</c:v>
                </c:pt>
                <c:pt idx="3626">
                  <c:v>1.00012711112725E-4</c:v>
                </c:pt>
                <c:pt idx="3627">
                  <c:v>0.14423839921093501</c:v>
                </c:pt>
                <c:pt idx="3628">
                  <c:v>1.28572805442351E-4</c:v>
                </c:pt>
                <c:pt idx="3629" formatCode="0.00E+00">
                  <c:v>9.99952507930477E-5</c:v>
                </c:pt>
                <c:pt idx="3630">
                  <c:v>1.00012711112725E-4</c:v>
                </c:pt>
                <c:pt idx="3631">
                  <c:v>0.14524090843083101</c:v>
                </c:pt>
                <c:pt idx="3632">
                  <c:v>0.17037038134955701</c:v>
                </c:pt>
                <c:pt idx="3633">
                  <c:v>1.21053315288307E-4</c:v>
                </c:pt>
                <c:pt idx="3634" formatCode="0.00E+00">
                  <c:v>8.3332285714152594E-5</c:v>
                </c:pt>
                <c:pt idx="3635">
                  <c:v>1.00012711112725E-4</c:v>
                </c:pt>
                <c:pt idx="3636">
                  <c:v>0.16822449932835901</c:v>
                </c:pt>
                <c:pt idx="3637">
                  <c:v>1.2499842857122901E-4</c:v>
                </c:pt>
                <c:pt idx="3638" formatCode="0.00E+00">
                  <c:v>5.00063555563626E-5</c:v>
                </c:pt>
                <c:pt idx="3639">
                  <c:v>2.4999685714245803E-4</c:v>
                </c:pt>
                <c:pt idx="3640">
                  <c:v>0.14500754668871901</c:v>
                </c:pt>
                <c:pt idx="3641" formatCode="0.00E+00">
                  <c:v>8.5715203628234393E-5</c:v>
                </c:pt>
                <c:pt idx="3642" formatCode="0.00E+00">
                  <c:v>6.6651860315580097E-5</c:v>
                </c:pt>
                <c:pt idx="3643" formatCode="0.00E+00">
                  <c:v>6.6675140741816796E-5</c:v>
                </c:pt>
                <c:pt idx="3644">
                  <c:v>9.9415332466036802E-2</c:v>
                </c:pt>
                <c:pt idx="3645">
                  <c:v>0.120487006357585</c:v>
                </c:pt>
                <c:pt idx="3646">
                  <c:v>1.19994300951657E-4</c:v>
                </c:pt>
                <c:pt idx="3647" formatCode="0.00E+00">
                  <c:v>9.9998742856983203E-5</c:v>
                </c:pt>
                <c:pt idx="3648" formatCode="0.00E+00">
                  <c:v>5.00063555563626E-5</c:v>
                </c:pt>
                <c:pt idx="3649">
                  <c:v>0.14581415078901999</c:v>
                </c:pt>
                <c:pt idx="3650">
                  <c:v>1.9995558094673999E-4</c:v>
                </c:pt>
                <c:pt idx="3651">
                  <c:v>2.0002542222544999E-4</c:v>
                </c:pt>
                <c:pt idx="3652">
                  <c:v>1.2499842857122901E-4</c:v>
                </c:pt>
                <c:pt idx="3653">
                  <c:v>0.17958350296321099</c:v>
                </c:pt>
                <c:pt idx="3654">
                  <c:v>1.00012711112725E-4</c:v>
                </c:pt>
                <c:pt idx="3655">
                  <c:v>2.0000214179921301E-4</c:v>
                </c:pt>
                <c:pt idx="3656">
                  <c:v>1.99997485713966E-4</c:v>
                </c:pt>
                <c:pt idx="3657">
                  <c:v>9.7446693522112895E-2</c:v>
                </c:pt>
                <c:pt idx="3658">
                  <c:v>0.18167716442194601</c:v>
                </c:pt>
                <c:pt idx="3659">
                  <c:v>1.4998414602973199E-4</c:v>
                </c:pt>
                <c:pt idx="3660">
                  <c:v>2.0002542222544999E-4</c:v>
                </c:pt>
                <c:pt idx="3661">
                  <c:v>0</c:v>
                </c:pt>
                <c:pt idx="3662">
                  <c:v>0.13773809068760101</c:v>
                </c:pt>
                <c:pt idx="3663">
                  <c:v>1.2499842857122901E-4</c:v>
                </c:pt>
                <c:pt idx="3664">
                  <c:v>1.66664571428305E-4</c:v>
                </c:pt>
                <c:pt idx="3665">
                  <c:v>0</c:v>
                </c:pt>
                <c:pt idx="3666">
                  <c:v>6.4227906068689805E-2</c:v>
                </c:pt>
                <c:pt idx="3667">
                  <c:v>1.00012711112725E-4</c:v>
                </c:pt>
                <c:pt idx="3668">
                  <c:v>1.00012711112725E-4</c:v>
                </c:pt>
                <c:pt idx="3669" formatCode="0.00E+00">
                  <c:v>9.99952507930477E-5</c:v>
                </c:pt>
                <c:pt idx="3670">
                  <c:v>8.4001494580763905E-2</c:v>
                </c:pt>
                <c:pt idx="3671">
                  <c:v>0.21711484117091301</c:v>
                </c:pt>
                <c:pt idx="3672">
                  <c:v>0</c:v>
                </c:pt>
                <c:pt idx="3673">
                  <c:v>1.00012711112725E-4</c:v>
                </c:pt>
                <c:pt idx="3674">
                  <c:v>1.00012711112725E-4</c:v>
                </c:pt>
                <c:pt idx="3675">
                  <c:v>0.139026369238757</c:v>
                </c:pt>
                <c:pt idx="3676">
                  <c:v>0</c:v>
                </c:pt>
                <c:pt idx="3677" formatCode="0.00E+00">
                  <c:v>6.6651860315580097E-5</c:v>
                </c:pt>
                <c:pt idx="3678">
                  <c:v>0</c:v>
                </c:pt>
                <c:pt idx="3679">
                  <c:v>2.1589517184103499E-2</c:v>
                </c:pt>
                <c:pt idx="3680">
                  <c:v>0.14331429825497299</c:v>
                </c:pt>
                <c:pt idx="3681" formatCode="0.00E+00">
                  <c:v>6.6667380599737901E-5</c:v>
                </c:pt>
                <c:pt idx="3682" formatCode="0.00E+00">
                  <c:v>7.49920730148664E-5</c:v>
                </c:pt>
                <c:pt idx="3683" formatCode="0.00E+00">
                  <c:v>8.0003184762309103E-5</c:v>
                </c:pt>
                <c:pt idx="3684">
                  <c:v>3.3766255972087399E-2</c:v>
                </c:pt>
                <c:pt idx="3685">
                  <c:v>0.150814075366831</c:v>
                </c:pt>
                <c:pt idx="3686">
                  <c:v>7.02711813742258E-3</c:v>
                </c:pt>
                <c:pt idx="3687">
                  <c:v>3.0000321269882E-4</c:v>
                </c:pt>
                <c:pt idx="3688">
                  <c:v>1.00012711112725E-4</c:v>
                </c:pt>
                <c:pt idx="3689">
                  <c:v>1.00012711112725E-4</c:v>
                </c:pt>
                <c:pt idx="3690">
                  <c:v>0.17487529014013201</c:v>
                </c:pt>
                <c:pt idx="3691">
                  <c:v>1.00012711112725E-4</c:v>
                </c:pt>
                <c:pt idx="3692" formatCode="0.00E+00">
                  <c:v>9.99777904733702E-5</c:v>
                </c:pt>
                <c:pt idx="3693">
                  <c:v>1.00002733787195E-4</c:v>
                </c:pt>
                <c:pt idx="3694">
                  <c:v>0.124152972595478</c:v>
                </c:pt>
                <c:pt idx="3695">
                  <c:v>0.13927413055294099</c:v>
                </c:pt>
                <c:pt idx="3696" formatCode="0.00E+00">
                  <c:v>8.5000328254009904E-5</c:v>
                </c:pt>
                <c:pt idx="3697" formatCode="0.00E+00">
                  <c:v>9.9999845614015404E-5</c:v>
                </c:pt>
                <c:pt idx="3698" formatCode="0.00E+00">
                  <c:v>5.8974692063534303E-5</c:v>
                </c:pt>
                <c:pt idx="3699">
                  <c:v>0.14244355728524899</c:v>
                </c:pt>
                <c:pt idx="3700" formatCode="0.00E+00">
                  <c:v>8.3332285714152594E-5</c:v>
                </c:pt>
                <c:pt idx="3701" formatCode="0.00E+00">
                  <c:v>9.9998742856983203E-5</c:v>
                </c:pt>
                <c:pt idx="3702">
                  <c:v>0</c:v>
                </c:pt>
                <c:pt idx="3703">
                  <c:v>0.14222088020677401</c:v>
                </c:pt>
                <c:pt idx="3704" formatCode="0.00E+00">
                  <c:v>9.99428698340152E-5</c:v>
                </c:pt>
                <c:pt idx="3705">
                  <c:v>1.00012711112725E-4</c:v>
                </c:pt>
                <c:pt idx="3706" formatCode="0.00E+00">
                  <c:v>7.49920730148664E-5</c:v>
                </c:pt>
                <c:pt idx="3707">
                  <c:v>0.122515005119937</c:v>
                </c:pt>
                <c:pt idx="3708">
                  <c:v>0.181873266329178</c:v>
                </c:pt>
                <c:pt idx="3709">
                  <c:v>1.00012711112725E-4</c:v>
                </c:pt>
                <c:pt idx="3710">
                  <c:v>1.00012711112725E-4</c:v>
                </c:pt>
                <c:pt idx="3711" formatCode="0.00E+00">
                  <c:v>8.5705226302704407E-5</c:v>
                </c:pt>
                <c:pt idx="3712">
                  <c:v>9.6458278176879395E-2</c:v>
                </c:pt>
                <c:pt idx="3713" formatCode="0.00E+00">
                  <c:v>5.9993658411893101E-5</c:v>
                </c:pt>
                <c:pt idx="3714">
                  <c:v>3.4200017041271998E-4</c:v>
                </c:pt>
                <c:pt idx="3715">
                  <c:v>1.00012711112725E-4</c:v>
                </c:pt>
                <c:pt idx="3716">
                  <c:v>0.12254258106768801</c:v>
                </c:pt>
                <c:pt idx="3717">
                  <c:v>5.6500197650818703E-3</c:v>
                </c:pt>
                <c:pt idx="3718">
                  <c:v>1.00012711112725E-4</c:v>
                </c:pt>
                <c:pt idx="3719">
                  <c:v>1.00012711112725E-4</c:v>
                </c:pt>
                <c:pt idx="3720">
                  <c:v>0.102444200424969</c:v>
                </c:pt>
                <c:pt idx="3721">
                  <c:v>0.108584493178596</c:v>
                </c:pt>
                <c:pt idx="3722">
                  <c:v>1.00012711112725E-4</c:v>
                </c:pt>
                <c:pt idx="3723" formatCode="0.00E+00">
                  <c:v>9.99428698340152E-5</c:v>
                </c:pt>
                <c:pt idx="3724">
                  <c:v>1.3335028148363299E-4</c:v>
                </c:pt>
                <c:pt idx="3725">
                  <c:v>0.14885512803637699</c:v>
                </c:pt>
                <c:pt idx="3726">
                  <c:v>0</c:v>
                </c:pt>
                <c:pt idx="3727">
                  <c:v>1.00012711112725E-4</c:v>
                </c:pt>
                <c:pt idx="3728">
                  <c:v>1.00012711112725E-4</c:v>
                </c:pt>
                <c:pt idx="3729">
                  <c:v>0.14052445860683799</c:v>
                </c:pt>
                <c:pt idx="3730">
                  <c:v>2.0002542222544999E-4</c:v>
                </c:pt>
                <c:pt idx="3731" formatCode="0.00E+00">
                  <c:v>7.9996200634438098E-5</c:v>
                </c:pt>
                <c:pt idx="3732">
                  <c:v>1.00012711112725E-4</c:v>
                </c:pt>
                <c:pt idx="3733">
                  <c:v>3.5192727277507801E-2</c:v>
                </c:pt>
                <c:pt idx="3734">
                  <c:v>0.17967546679492899</c:v>
                </c:pt>
                <c:pt idx="3735" formatCode="0.00E+00">
                  <c:v>9.99428698340152E-5</c:v>
                </c:pt>
                <c:pt idx="3736">
                  <c:v>3.27465098591588E-4</c:v>
                </c:pt>
                <c:pt idx="3737" formatCode="0.00E+00">
                  <c:v>7.5000803174705096E-5</c:v>
                </c:pt>
                <c:pt idx="3738">
                  <c:v>0.120943842237033</c:v>
                </c:pt>
                <c:pt idx="3739">
                  <c:v>0</c:v>
                </c:pt>
                <c:pt idx="3740">
                  <c:v>0</c:v>
                </c:pt>
                <c:pt idx="3741">
                  <c:v>1.00012711112725E-4</c:v>
                </c:pt>
                <c:pt idx="3742">
                  <c:v>0.13897566271154199</c:v>
                </c:pt>
                <c:pt idx="3743">
                  <c:v>0</c:v>
                </c:pt>
                <c:pt idx="3744">
                  <c:v>0</c:v>
                </c:pt>
                <c:pt idx="3745">
                  <c:v>0</c:v>
                </c:pt>
                <c:pt idx="3746">
                  <c:v>4.5032867566003797E-2</c:v>
                </c:pt>
                <c:pt idx="3747">
                  <c:v>8.3976864216280006E-2</c:v>
                </c:pt>
                <c:pt idx="3748" formatCode="0.00E+00">
                  <c:v>5.00063555563626E-5</c:v>
                </c:pt>
                <c:pt idx="3749">
                  <c:v>1.9995558094673999E-4</c:v>
                </c:pt>
                <c:pt idx="3750">
                  <c:v>1.00012711112725E-4</c:v>
                </c:pt>
                <c:pt idx="3751">
                  <c:v>0.12842732718070099</c:v>
                </c:pt>
                <c:pt idx="3752">
                  <c:v>4.9845475761906698E-2</c:v>
                </c:pt>
                <c:pt idx="3753">
                  <c:v>1.00012711112725E-4</c:v>
                </c:pt>
                <c:pt idx="3754">
                  <c:v>0</c:v>
                </c:pt>
                <c:pt idx="3755" formatCode="0.00E+00">
                  <c:v>7.50095333345439E-5</c:v>
                </c:pt>
                <c:pt idx="3756">
                  <c:v>5.8377174174233201E-2</c:v>
                </c:pt>
                <c:pt idx="3757">
                  <c:v>0.112871177574545</c:v>
                </c:pt>
                <c:pt idx="3758">
                  <c:v>0.29157007927183498</c:v>
                </c:pt>
                <c:pt idx="3759">
                  <c:v>0</c:v>
                </c:pt>
                <c:pt idx="3760">
                  <c:v>0</c:v>
                </c:pt>
                <c:pt idx="3761">
                  <c:v>0</c:v>
                </c:pt>
                <c:pt idx="3762">
                  <c:v>0.13628218235866199</c:v>
                </c:pt>
                <c:pt idx="3763">
                  <c:v>0</c:v>
                </c:pt>
                <c:pt idx="3764">
                  <c:v>0</c:v>
                </c:pt>
                <c:pt idx="3765">
                  <c:v>0</c:v>
                </c:pt>
                <c:pt idx="3766">
                  <c:v>4.95514058074134E-2</c:v>
                </c:pt>
                <c:pt idx="3767">
                  <c:v>0</c:v>
                </c:pt>
                <c:pt idx="3768">
                  <c:v>0</c:v>
                </c:pt>
                <c:pt idx="3769">
                  <c:v>1.00012711112725E-4</c:v>
                </c:pt>
                <c:pt idx="3770">
                  <c:v>6.11765869508967E-2</c:v>
                </c:pt>
                <c:pt idx="3771">
                  <c:v>0.20468102713352401</c:v>
                </c:pt>
                <c:pt idx="3772">
                  <c:v>0</c:v>
                </c:pt>
                <c:pt idx="3773">
                  <c:v>0</c:v>
                </c:pt>
                <c:pt idx="3774">
                  <c:v>0</c:v>
                </c:pt>
                <c:pt idx="3775">
                  <c:v>0.13925948922277001</c:v>
                </c:pt>
                <c:pt idx="3776">
                  <c:v>0</c:v>
                </c:pt>
                <c:pt idx="3777">
                  <c:v>0</c:v>
                </c:pt>
                <c:pt idx="3778">
                  <c:v>0</c:v>
                </c:pt>
                <c:pt idx="3779">
                  <c:v>8.45125058345403E-2</c:v>
                </c:pt>
                <c:pt idx="3780">
                  <c:v>0</c:v>
                </c:pt>
                <c:pt idx="3781">
                  <c:v>0</c:v>
                </c:pt>
                <c:pt idx="3782">
                  <c:v>0</c:v>
                </c:pt>
                <c:pt idx="3783">
                  <c:v>0.13226740104120499</c:v>
                </c:pt>
                <c:pt idx="3784">
                  <c:v>0.141012949031247</c:v>
                </c:pt>
                <c:pt idx="3785">
                  <c:v>0</c:v>
                </c:pt>
                <c:pt idx="3786">
                  <c:v>0</c:v>
                </c:pt>
                <c:pt idx="3787">
                  <c:v>0</c:v>
                </c:pt>
                <c:pt idx="3788">
                  <c:v>7.17417251400949E-2</c:v>
                </c:pt>
                <c:pt idx="3789">
                  <c:v>0</c:v>
                </c:pt>
                <c:pt idx="3790">
                  <c:v>0</c:v>
                </c:pt>
                <c:pt idx="3791">
                  <c:v>0</c:v>
                </c:pt>
                <c:pt idx="3792">
                  <c:v>0.15189593228836401</c:v>
                </c:pt>
                <c:pt idx="3793">
                  <c:v>0</c:v>
                </c:pt>
                <c:pt idx="3794">
                  <c:v>0</c:v>
                </c:pt>
                <c:pt idx="3795">
                  <c:v>0</c:v>
                </c:pt>
                <c:pt idx="3796">
                  <c:v>8.6588347026602702E-2</c:v>
                </c:pt>
                <c:pt idx="3797">
                  <c:v>0.171489240196739</c:v>
                </c:pt>
                <c:pt idx="3798">
                  <c:v>0</c:v>
                </c:pt>
                <c:pt idx="3799">
                  <c:v>0</c:v>
                </c:pt>
                <c:pt idx="3800">
                  <c:v>0</c:v>
                </c:pt>
                <c:pt idx="3801">
                  <c:v>4.9700545545318497E-2</c:v>
                </c:pt>
                <c:pt idx="3802">
                  <c:v>0</c:v>
                </c:pt>
                <c:pt idx="3803">
                  <c:v>0</c:v>
                </c:pt>
                <c:pt idx="3804">
                  <c:v>0</c:v>
                </c:pt>
                <c:pt idx="3805">
                  <c:v>0.152131448420635</c:v>
                </c:pt>
                <c:pt idx="3806">
                  <c:v>0.42227020406756899</c:v>
                </c:pt>
                <c:pt idx="3807">
                  <c:v>0</c:v>
                </c:pt>
                <c:pt idx="3808">
                  <c:v>0</c:v>
                </c:pt>
                <c:pt idx="3809">
                  <c:v>0</c:v>
                </c:pt>
                <c:pt idx="3810">
                  <c:v>0.13561091089864499</c:v>
                </c:pt>
                <c:pt idx="3811">
                  <c:v>0</c:v>
                </c:pt>
                <c:pt idx="3812">
                  <c:v>1.00012711112725E-4</c:v>
                </c:pt>
                <c:pt idx="3813">
                  <c:v>0</c:v>
                </c:pt>
                <c:pt idx="3814">
                  <c:v>0.133304769084793</c:v>
                </c:pt>
                <c:pt idx="3815">
                  <c:v>0</c:v>
                </c:pt>
                <c:pt idx="3816">
                  <c:v>0</c:v>
                </c:pt>
                <c:pt idx="3817">
                  <c:v>0</c:v>
                </c:pt>
                <c:pt idx="3818">
                  <c:v>2.4083282232271099E-2</c:v>
                </c:pt>
                <c:pt idx="3819">
                  <c:v>6.9114774366651893E-2</c:v>
                </c:pt>
                <c:pt idx="3820">
                  <c:v>0</c:v>
                </c:pt>
                <c:pt idx="3821" formatCode="0.00E+00">
                  <c:v>7.49920730148664E-5</c:v>
                </c:pt>
                <c:pt idx="3822">
                  <c:v>1.00012711112725E-4</c:v>
                </c:pt>
                <c:pt idx="3823">
                  <c:v>0.112050506303949</c:v>
                </c:pt>
                <c:pt idx="3824">
                  <c:v>8.4125965717350398E-2</c:v>
                </c:pt>
                <c:pt idx="3825">
                  <c:v>0</c:v>
                </c:pt>
                <c:pt idx="3826">
                  <c:v>0</c:v>
                </c:pt>
                <c:pt idx="3827">
                  <c:v>0</c:v>
                </c:pt>
                <c:pt idx="3828">
                  <c:v>7.70873438834727E-2</c:v>
                </c:pt>
                <c:pt idx="3829">
                  <c:v>0.12512653570562601</c:v>
                </c:pt>
                <c:pt idx="3830">
                  <c:v>0.19866295911697601</c:v>
                </c:pt>
                <c:pt idx="3831">
                  <c:v>0</c:v>
                </c:pt>
                <c:pt idx="3832">
                  <c:v>0</c:v>
                </c:pt>
                <c:pt idx="3833">
                  <c:v>0</c:v>
                </c:pt>
                <c:pt idx="3834">
                  <c:v>0.13669420151367001</c:v>
                </c:pt>
                <c:pt idx="3835">
                  <c:v>0</c:v>
                </c:pt>
                <c:pt idx="3836">
                  <c:v>0</c:v>
                </c:pt>
                <c:pt idx="3837">
                  <c:v>0</c:v>
                </c:pt>
                <c:pt idx="3838">
                  <c:v>0.137752376889307</c:v>
                </c:pt>
                <c:pt idx="3839">
                  <c:v>0</c:v>
                </c:pt>
                <c:pt idx="3840">
                  <c:v>0</c:v>
                </c:pt>
                <c:pt idx="3841">
                  <c:v>0</c:v>
                </c:pt>
                <c:pt idx="3842">
                  <c:v>0.10362979184571899</c:v>
                </c:pt>
                <c:pt idx="3843">
                  <c:v>0.19038845260986401</c:v>
                </c:pt>
                <c:pt idx="3844">
                  <c:v>0</c:v>
                </c:pt>
                <c:pt idx="3845">
                  <c:v>0</c:v>
                </c:pt>
                <c:pt idx="3846">
                  <c:v>1.00012711112725E-4</c:v>
                </c:pt>
                <c:pt idx="3847">
                  <c:v>0.125812988708315</c:v>
                </c:pt>
                <c:pt idx="3848">
                  <c:v>0</c:v>
                </c:pt>
                <c:pt idx="3849">
                  <c:v>1.4998414602973199E-4</c:v>
                </c:pt>
                <c:pt idx="3850">
                  <c:v>0</c:v>
                </c:pt>
                <c:pt idx="3851">
                  <c:v>0.15125084083235499</c:v>
                </c:pt>
                <c:pt idx="3852">
                  <c:v>0</c:v>
                </c:pt>
                <c:pt idx="3853">
                  <c:v>0</c:v>
                </c:pt>
                <c:pt idx="3854">
                  <c:v>0</c:v>
                </c:pt>
                <c:pt idx="3855">
                  <c:v>9.8022152043760497E-2</c:v>
                </c:pt>
                <c:pt idx="3856">
                  <c:v>0.18438522307850699</c:v>
                </c:pt>
                <c:pt idx="3857">
                  <c:v>0</c:v>
                </c:pt>
                <c:pt idx="3858">
                  <c:v>0</c:v>
                </c:pt>
                <c:pt idx="3859">
                  <c:v>1.00012711112725E-4</c:v>
                </c:pt>
                <c:pt idx="3860">
                  <c:v>0.156779300698803</c:v>
                </c:pt>
                <c:pt idx="3861">
                  <c:v>1.00012711112725E-4</c:v>
                </c:pt>
                <c:pt idx="3862">
                  <c:v>0</c:v>
                </c:pt>
                <c:pt idx="3863">
                  <c:v>0</c:v>
                </c:pt>
                <c:pt idx="3864">
                  <c:v>0.16261204824276401</c:v>
                </c:pt>
                <c:pt idx="3865">
                  <c:v>0</c:v>
                </c:pt>
                <c:pt idx="3866">
                  <c:v>0</c:v>
                </c:pt>
                <c:pt idx="3867">
                  <c:v>0</c:v>
                </c:pt>
                <c:pt idx="3868">
                  <c:v>5.5310344369497701E-2</c:v>
                </c:pt>
                <c:pt idx="3869">
                  <c:v>0.16145884122284099</c:v>
                </c:pt>
                <c:pt idx="3870">
                  <c:v>0</c:v>
                </c:pt>
                <c:pt idx="3871">
                  <c:v>0</c:v>
                </c:pt>
                <c:pt idx="3872">
                  <c:v>0</c:v>
                </c:pt>
                <c:pt idx="3873">
                  <c:v>0.16079846506098799</c:v>
                </c:pt>
                <c:pt idx="3874">
                  <c:v>0</c:v>
                </c:pt>
                <c:pt idx="3875">
                  <c:v>0</c:v>
                </c:pt>
                <c:pt idx="3876">
                  <c:v>0</c:v>
                </c:pt>
                <c:pt idx="3877">
                  <c:v>8.7363153487047596E-2</c:v>
                </c:pt>
                <c:pt idx="3878">
                  <c:v>2.2660167919829399E-2</c:v>
                </c:pt>
                <c:pt idx="3879">
                  <c:v>0</c:v>
                </c:pt>
                <c:pt idx="3880">
                  <c:v>0</c:v>
                </c:pt>
                <c:pt idx="3881" formatCode="0.00E+00">
                  <c:v>6.6675140741816796E-5</c:v>
                </c:pt>
                <c:pt idx="3882">
                  <c:v>0.173552034895571</c:v>
                </c:pt>
                <c:pt idx="3883">
                  <c:v>0</c:v>
                </c:pt>
                <c:pt idx="3884">
                  <c:v>0</c:v>
                </c:pt>
                <c:pt idx="3885">
                  <c:v>0</c:v>
                </c:pt>
                <c:pt idx="3886">
                  <c:v>0.15894958875413501</c:v>
                </c:pt>
                <c:pt idx="3887">
                  <c:v>0</c:v>
                </c:pt>
                <c:pt idx="3888">
                  <c:v>0</c:v>
                </c:pt>
                <c:pt idx="3889">
                  <c:v>1.00012711112725E-4</c:v>
                </c:pt>
                <c:pt idx="3890">
                  <c:v>2.25535405297623E-2</c:v>
                </c:pt>
                <c:pt idx="3891">
                  <c:v>0.13081356531551599</c:v>
                </c:pt>
                <c:pt idx="3892">
                  <c:v>0</c:v>
                </c:pt>
                <c:pt idx="3893">
                  <c:v>0</c:v>
                </c:pt>
                <c:pt idx="3894">
                  <c:v>1.00012711112725E-4</c:v>
                </c:pt>
                <c:pt idx="3895">
                  <c:v>8.2843502491534896E-2</c:v>
                </c:pt>
                <c:pt idx="3896">
                  <c:v>0.128070700505308</c:v>
                </c:pt>
                <c:pt idx="3897">
                  <c:v>0.40430220218290802</c:v>
                </c:pt>
                <c:pt idx="3898" formatCode="0.00E+00">
                  <c:v>9.99428698340152E-5</c:v>
                </c:pt>
                <c:pt idx="3899">
                  <c:v>0</c:v>
                </c:pt>
                <c:pt idx="3900">
                  <c:v>0</c:v>
                </c:pt>
                <c:pt idx="3901">
                  <c:v>0.146840545002179</c:v>
                </c:pt>
                <c:pt idx="3902">
                  <c:v>0.182117455797983</c:v>
                </c:pt>
                <c:pt idx="3903">
                  <c:v>1.00012711112725E-4</c:v>
                </c:pt>
                <c:pt idx="3904">
                  <c:v>0</c:v>
                </c:pt>
                <c:pt idx="3905">
                  <c:v>0</c:v>
                </c:pt>
                <c:pt idx="3906">
                  <c:v>0.128299745125768</c:v>
                </c:pt>
                <c:pt idx="3907">
                  <c:v>0</c:v>
                </c:pt>
                <c:pt idx="3908">
                  <c:v>0</c:v>
                </c:pt>
                <c:pt idx="3909">
                  <c:v>0</c:v>
                </c:pt>
                <c:pt idx="3910">
                  <c:v>0.16796302818449799</c:v>
                </c:pt>
                <c:pt idx="3911">
                  <c:v>0</c:v>
                </c:pt>
                <c:pt idx="3912">
                  <c:v>0</c:v>
                </c:pt>
                <c:pt idx="3913">
                  <c:v>0</c:v>
                </c:pt>
                <c:pt idx="3914">
                  <c:v>0.135595248271975</c:v>
                </c:pt>
                <c:pt idx="3915">
                  <c:v>0.19954829050317299</c:v>
                </c:pt>
                <c:pt idx="3916">
                  <c:v>0</c:v>
                </c:pt>
                <c:pt idx="3917">
                  <c:v>0</c:v>
                </c:pt>
                <c:pt idx="3918">
                  <c:v>0</c:v>
                </c:pt>
                <c:pt idx="3919">
                  <c:v>4.3266852487315099E-2</c:v>
                </c:pt>
                <c:pt idx="3920">
                  <c:v>0</c:v>
                </c:pt>
                <c:pt idx="3921">
                  <c:v>0</c:v>
                </c:pt>
                <c:pt idx="3922">
                  <c:v>0</c:v>
                </c:pt>
                <c:pt idx="3923">
                  <c:v>0.15031293547263799</c:v>
                </c:pt>
                <c:pt idx="3924">
                  <c:v>0</c:v>
                </c:pt>
                <c:pt idx="3925">
                  <c:v>0</c:v>
                </c:pt>
                <c:pt idx="3926">
                  <c:v>0</c:v>
                </c:pt>
                <c:pt idx="3927">
                  <c:v>0.12526618770079301</c:v>
                </c:pt>
                <c:pt idx="3928">
                  <c:v>0.20677545334386899</c:v>
                </c:pt>
                <c:pt idx="3929">
                  <c:v>0</c:v>
                </c:pt>
                <c:pt idx="3930">
                  <c:v>0</c:v>
                </c:pt>
                <c:pt idx="3931">
                  <c:v>0</c:v>
                </c:pt>
                <c:pt idx="3932">
                  <c:v>5.54912987848954E-2</c:v>
                </c:pt>
                <c:pt idx="3933">
                  <c:v>0</c:v>
                </c:pt>
                <c:pt idx="3934">
                  <c:v>1.00012711112725E-4</c:v>
                </c:pt>
                <c:pt idx="3935">
                  <c:v>0</c:v>
                </c:pt>
                <c:pt idx="3936">
                  <c:v>0.154017149563388</c:v>
                </c:pt>
                <c:pt idx="3937">
                  <c:v>0</c:v>
                </c:pt>
                <c:pt idx="3938">
                  <c:v>0</c:v>
                </c:pt>
                <c:pt idx="3939">
                  <c:v>0</c:v>
                </c:pt>
                <c:pt idx="3940">
                  <c:v>0.11712015581704301</c:v>
                </c:pt>
                <c:pt idx="3941">
                  <c:v>0.19239676691975399</c:v>
                </c:pt>
                <c:pt idx="3942" formatCode="0.00E+00">
                  <c:v>5.00063555563626E-5</c:v>
                </c:pt>
                <c:pt idx="3943">
                  <c:v>0</c:v>
                </c:pt>
                <c:pt idx="3944">
                  <c:v>0</c:v>
                </c:pt>
                <c:pt idx="3945">
                  <c:v>0.15145437485500901</c:v>
                </c:pt>
                <c:pt idx="3946">
                  <c:v>0</c:v>
                </c:pt>
                <c:pt idx="3947">
                  <c:v>0</c:v>
                </c:pt>
                <c:pt idx="3948">
                  <c:v>0</c:v>
                </c:pt>
                <c:pt idx="3949">
                  <c:v>0.15294024054986199</c:v>
                </c:pt>
                <c:pt idx="3950">
                  <c:v>0.40039998100317198</c:v>
                </c:pt>
                <c:pt idx="3951">
                  <c:v>0</c:v>
                </c:pt>
                <c:pt idx="3952">
                  <c:v>0</c:v>
                </c:pt>
                <c:pt idx="3953">
                  <c:v>0</c:v>
                </c:pt>
                <c:pt idx="3954">
                  <c:v>0.15936130730613199</c:v>
                </c:pt>
                <c:pt idx="3955">
                  <c:v>0</c:v>
                </c:pt>
                <c:pt idx="3956">
                  <c:v>0</c:v>
                </c:pt>
                <c:pt idx="3957" formatCode="0.00E+00">
                  <c:v>9.99777904733702E-5</c:v>
                </c:pt>
                <c:pt idx="3958">
                  <c:v>0.13632956471983701</c:v>
                </c:pt>
                <c:pt idx="3959">
                  <c:v>0</c:v>
                </c:pt>
                <c:pt idx="3960" formatCode="0.00E+00">
                  <c:v>5.00063555563626E-5</c:v>
                </c:pt>
                <c:pt idx="3961" formatCode="0.00E+00">
                  <c:v>8.7502392063795807E-5</c:v>
                </c:pt>
                <c:pt idx="3962">
                  <c:v>5.8457624756314601E-2</c:v>
                </c:pt>
                <c:pt idx="3963">
                  <c:v>7.1496284275310198E-2</c:v>
                </c:pt>
                <c:pt idx="3964">
                  <c:v>0</c:v>
                </c:pt>
                <c:pt idx="3965">
                  <c:v>1.00012711112725E-4</c:v>
                </c:pt>
                <c:pt idx="3966">
                  <c:v>0</c:v>
                </c:pt>
                <c:pt idx="3967">
                  <c:v>2.62361141093111E-2</c:v>
                </c:pt>
                <c:pt idx="3968">
                  <c:v>7.7158410897133906E-2</c:v>
                </c:pt>
                <c:pt idx="3969">
                  <c:v>0.247692773774778</c:v>
                </c:pt>
                <c:pt idx="3970">
                  <c:v>0</c:v>
                </c:pt>
                <c:pt idx="3971">
                  <c:v>0</c:v>
                </c:pt>
                <c:pt idx="3972" formatCode="0.00E+00">
                  <c:v>9.99428698340152E-5</c:v>
                </c:pt>
                <c:pt idx="3973">
                  <c:v>3.9308434811205002E-2</c:v>
                </c:pt>
                <c:pt idx="3974">
                  <c:v>2.2304146344983799E-2</c:v>
                </c:pt>
                <c:pt idx="3975">
                  <c:v>0</c:v>
                </c:pt>
                <c:pt idx="3976">
                  <c:v>0</c:v>
                </c:pt>
                <c:pt idx="3977">
                  <c:v>0</c:v>
                </c:pt>
                <c:pt idx="3978">
                  <c:v>2.32053764678096E-2</c:v>
                </c:pt>
                <c:pt idx="3979">
                  <c:v>0</c:v>
                </c:pt>
                <c:pt idx="3980">
                  <c:v>0</c:v>
                </c:pt>
                <c:pt idx="3981">
                  <c:v>0</c:v>
                </c:pt>
                <c:pt idx="3982">
                  <c:v>0.144525394105918</c:v>
                </c:pt>
                <c:pt idx="3983">
                  <c:v>0</c:v>
                </c:pt>
                <c:pt idx="3984">
                  <c:v>0</c:v>
                </c:pt>
                <c:pt idx="3985">
                  <c:v>0</c:v>
                </c:pt>
                <c:pt idx="3986">
                  <c:v>0.113654236712179</c:v>
                </c:pt>
                <c:pt idx="3987">
                  <c:v>0.22564338024793401</c:v>
                </c:pt>
                <c:pt idx="3988">
                  <c:v>0</c:v>
                </c:pt>
                <c:pt idx="3989">
                  <c:v>0</c:v>
                </c:pt>
                <c:pt idx="3990">
                  <c:v>0</c:v>
                </c:pt>
                <c:pt idx="3991">
                  <c:v>0.13038995942842699</c:v>
                </c:pt>
                <c:pt idx="3992">
                  <c:v>0</c:v>
                </c:pt>
                <c:pt idx="3993">
                  <c:v>0</c:v>
                </c:pt>
                <c:pt idx="3994">
                  <c:v>0</c:v>
                </c:pt>
                <c:pt idx="3995">
                  <c:v>0.14144508553198801</c:v>
                </c:pt>
                <c:pt idx="3996">
                  <c:v>0</c:v>
                </c:pt>
                <c:pt idx="3997">
                  <c:v>1.00012711112725E-4</c:v>
                </c:pt>
                <c:pt idx="3998">
                  <c:v>0</c:v>
                </c:pt>
                <c:pt idx="3999">
                  <c:v>0.116837687478835</c:v>
                </c:pt>
                <c:pt idx="4000">
                  <c:v>2.1526962792213399E-2</c:v>
                </c:pt>
                <c:pt idx="4001">
                  <c:v>0</c:v>
                </c:pt>
                <c:pt idx="4002">
                  <c:v>0</c:v>
                </c:pt>
                <c:pt idx="4003">
                  <c:v>0</c:v>
                </c:pt>
                <c:pt idx="4004">
                  <c:v>0.158084304375365</c:v>
                </c:pt>
                <c:pt idx="4005">
                  <c:v>0</c:v>
                </c:pt>
                <c:pt idx="4006">
                  <c:v>0</c:v>
                </c:pt>
                <c:pt idx="4007">
                  <c:v>0</c:v>
                </c:pt>
                <c:pt idx="4008">
                  <c:v>0.127623465623799</c:v>
                </c:pt>
                <c:pt idx="4009">
                  <c:v>1.00012711112725E-4</c:v>
                </c:pt>
                <c:pt idx="4010">
                  <c:v>0</c:v>
                </c:pt>
                <c:pt idx="4011">
                  <c:v>0</c:v>
                </c:pt>
                <c:pt idx="4012">
                  <c:v>2.2731503306625201E-2</c:v>
                </c:pt>
                <c:pt idx="4013">
                  <c:v>0.13760809409397101</c:v>
                </c:pt>
                <c:pt idx="4014">
                  <c:v>0</c:v>
                </c:pt>
                <c:pt idx="4015">
                  <c:v>1.00012711112725E-4</c:v>
                </c:pt>
                <c:pt idx="4016">
                  <c:v>0</c:v>
                </c:pt>
                <c:pt idx="4017">
                  <c:v>0.168142322392862</c:v>
                </c:pt>
                <c:pt idx="4018">
                  <c:v>0</c:v>
                </c:pt>
                <c:pt idx="4019">
                  <c:v>0</c:v>
                </c:pt>
                <c:pt idx="4020">
                  <c:v>0</c:v>
                </c:pt>
                <c:pt idx="4021">
                  <c:v>5.8128857190933803E-2</c:v>
                </c:pt>
                <c:pt idx="4022">
                  <c:v>0</c:v>
                </c:pt>
                <c:pt idx="4023">
                  <c:v>0</c:v>
                </c:pt>
                <c:pt idx="4024">
                  <c:v>0</c:v>
                </c:pt>
                <c:pt idx="4025">
                  <c:v>1.9087666033360401E-2</c:v>
                </c:pt>
                <c:pt idx="4026">
                  <c:v>0.17281053739190899</c:v>
                </c:pt>
                <c:pt idx="4027">
                  <c:v>0</c:v>
                </c:pt>
                <c:pt idx="4028">
                  <c:v>0</c:v>
                </c:pt>
                <c:pt idx="4029">
                  <c:v>0</c:v>
                </c:pt>
                <c:pt idx="4030">
                  <c:v>0.118876161659822</c:v>
                </c:pt>
                <c:pt idx="4031">
                  <c:v>0</c:v>
                </c:pt>
                <c:pt idx="4032">
                  <c:v>1.00012711112725E-4</c:v>
                </c:pt>
                <c:pt idx="4033" formatCode="0.00E+00">
                  <c:v>7.49920730148664E-5</c:v>
                </c:pt>
                <c:pt idx="4034">
                  <c:v>9.8570268780436093E-2</c:v>
                </c:pt>
                <c:pt idx="4035">
                  <c:v>0.16995592001523899</c:v>
                </c:pt>
                <c:pt idx="4036">
                  <c:v>0</c:v>
                </c:pt>
                <c:pt idx="4037">
                  <c:v>0</c:v>
                </c:pt>
                <c:pt idx="4038">
                  <c:v>0</c:v>
                </c:pt>
                <c:pt idx="4039">
                  <c:v>1.7006495548431401E-2</c:v>
                </c:pt>
                <c:pt idx="4040">
                  <c:v>7.42522395320558E-2</c:v>
                </c:pt>
                <c:pt idx="4041">
                  <c:v>0.14816233027443201</c:v>
                </c:pt>
                <c:pt idx="4042">
                  <c:v>0</c:v>
                </c:pt>
                <c:pt idx="4043">
                  <c:v>0</c:v>
                </c:pt>
                <c:pt idx="4044">
                  <c:v>0</c:v>
                </c:pt>
                <c:pt idx="4045">
                  <c:v>9.3463549807036195E-2</c:v>
                </c:pt>
                <c:pt idx="4046">
                  <c:v>3.3365329680588002E-2</c:v>
                </c:pt>
                <c:pt idx="4047">
                  <c:v>0</c:v>
                </c:pt>
                <c:pt idx="4048">
                  <c:v>0</c:v>
                </c:pt>
                <c:pt idx="4049">
                  <c:v>1.00012711112725E-4</c:v>
                </c:pt>
                <c:pt idx="4050">
                  <c:v>0.16104883172405901</c:v>
                </c:pt>
                <c:pt idx="4051">
                  <c:v>0</c:v>
                </c:pt>
                <c:pt idx="4052">
                  <c:v>0</c:v>
                </c:pt>
                <c:pt idx="4053">
                  <c:v>0</c:v>
                </c:pt>
                <c:pt idx="4054">
                  <c:v>0.109676844784136</c:v>
                </c:pt>
                <c:pt idx="4055">
                  <c:v>0</c:v>
                </c:pt>
                <c:pt idx="4056">
                  <c:v>0</c:v>
                </c:pt>
                <c:pt idx="4057">
                  <c:v>0</c:v>
                </c:pt>
                <c:pt idx="4058">
                  <c:v>0</c:v>
                </c:pt>
                <c:pt idx="4059">
                  <c:v>0.14438732939329699</c:v>
                </c:pt>
                <c:pt idx="4060">
                  <c:v>0</c:v>
                </c:pt>
                <c:pt idx="4061">
                  <c:v>0</c:v>
                </c:pt>
                <c:pt idx="4062">
                  <c:v>0</c:v>
                </c:pt>
                <c:pt idx="4063">
                  <c:v>0.151034646185288</c:v>
                </c:pt>
                <c:pt idx="4064">
                  <c:v>0</c:v>
                </c:pt>
                <c:pt idx="4065">
                  <c:v>0</c:v>
                </c:pt>
                <c:pt idx="4066">
                  <c:v>0</c:v>
                </c:pt>
                <c:pt idx="4067">
                  <c:v>5.5638541981152603E-2</c:v>
                </c:pt>
                <c:pt idx="4068">
                  <c:v>0</c:v>
                </c:pt>
                <c:pt idx="4069" formatCode="0.00E+00">
                  <c:v>9.99428698340152E-5</c:v>
                </c:pt>
                <c:pt idx="4070">
                  <c:v>1.00012711112725E-4</c:v>
                </c:pt>
                <c:pt idx="4071">
                  <c:v>1.27033885497641E-2</c:v>
                </c:pt>
                <c:pt idx="4072">
                  <c:v>0.12912181322581201</c:v>
                </c:pt>
                <c:pt idx="4073">
                  <c:v>0</c:v>
                </c:pt>
                <c:pt idx="4074">
                  <c:v>0</c:v>
                </c:pt>
                <c:pt idx="4075">
                  <c:v>0</c:v>
                </c:pt>
                <c:pt idx="4076">
                  <c:v>0.132072328507326</c:v>
                </c:pt>
                <c:pt idx="4077">
                  <c:v>0</c:v>
                </c:pt>
                <c:pt idx="4078">
                  <c:v>0</c:v>
                </c:pt>
                <c:pt idx="4079">
                  <c:v>0</c:v>
                </c:pt>
                <c:pt idx="4080">
                  <c:v>0.126997966776454</c:v>
                </c:pt>
                <c:pt idx="4081">
                  <c:v>0.285450001326984</c:v>
                </c:pt>
                <c:pt idx="4082">
                  <c:v>0</c:v>
                </c:pt>
                <c:pt idx="4083">
                  <c:v>0</c:v>
                </c:pt>
                <c:pt idx="4084">
                  <c:v>0</c:v>
                </c:pt>
                <c:pt idx="4085">
                  <c:v>0.14807153337669199</c:v>
                </c:pt>
                <c:pt idx="4086">
                  <c:v>0</c:v>
                </c:pt>
                <c:pt idx="4087">
                  <c:v>0</c:v>
                </c:pt>
                <c:pt idx="4088">
                  <c:v>0</c:v>
                </c:pt>
                <c:pt idx="4089">
                  <c:v>0.14793878847657699</c:v>
                </c:pt>
                <c:pt idx="4090">
                  <c:v>0</c:v>
                </c:pt>
                <c:pt idx="4091">
                  <c:v>0</c:v>
                </c:pt>
                <c:pt idx="4092">
                  <c:v>0</c:v>
                </c:pt>
                <c:pt idx="4093">
                  <c:v>0.123553955512579</c:v>
                </c:pt>
                <c:pt idx="4094">
                  <c:v>0.14896204595464199</c:v>
                </c:pt>
                <c:pt idx="4095">
                  <c:v>0</c:v>
                </c:pt>
                <c:pt idx="4096">
                  <c:v>0</c:v>
                </c:pt>
                <c:pt idx="4097">
                  <c:v>0</c:v>
                </c:pt>
                <c:pt idx="4098">
                  <c:v>0.141724748654633</c:v>
                </c:pt>
                <c:pt idx="4099">
                  <c:v>0</c:v>
                </c:pt>
                <c:pt idx="4100">
                  <c:v>0</c:v>
                </c:pt>
                <c:pt idx="4101">
                  <c:v>0</c:v>
                </c:pt>
                <c:pt idx="4102">
                  <c:v>0.15371021879791999</c:v>
                </c:pt>
                <c:pt idx="4103">
                  <c:v>0</c:v>
                </c:pt>
                <c:pt idx="4104" formatCode="0.00E+00">
                  <c:v>9.99952507930477E-5</c:v>
                </c:pt>
                <c:pt idx="4105" formatCode="0.00E+00">
                  <c:v>5.8334928042530499E-5</c:v>
                </c:pt>
                <c:pt idx="4106">
                  <c:v>2.03326336146432E-2</c:v>
                </c:pt>
                <c:pt idx="4107">
                  <c:v>2.1806921270326601E-2</c:v>
                </c:pt>
                <c:pt idx="4108">
                  <c:v>0.105313397157645</c:v>
                </c:pt>
                <c:pt idx="4109" formatCode="0.00E+00">
                  <c:v>9.99428698340152E-5</c:v>
                </c:pt>
                <c:pt idx="4110">
                  <c:v>0</c:v>
                </c:pt>
                <c:pt idx="4111">
                  <c:v>0</c:v>
                </c:pt>
                <c:pt idx="4112">
                  <c:v>5.0129982159132502E-2</c:v>
                </c:pt>
                <c:pt idx="4113">
                  <c:v>0.122186916338147</c:v>
                </c:pt>
                <c:pt idx="4114">
                  <c:v>0</c:v>
                </c:pt>
                <c:pt idx="4115">
                  <c:v>0</c:v>
                </c:pt>
                <c:pt idx="4116">
                  <c:v>0</c:v>
                </c:pt>
                <c:pt idx="4117">
                  <c:v>2.2351018811713301E-2</c:v>
                </c:pt>
                <c:pt idx="4118">
                  <c:v>2.1298594943483701E-2</c:v>
                </c:pt>
                <c:pt idx="4119">
                  <c:v>0</c:v>
                </c:pt>
                <c:pt idx="4120">
                  <c:v>0</c:v>
                </c:pt>
                <c:pt idx="4121">
                  <c:v>0</c:v>
                </c:pt>
                <c:pt idx="4122">
                  <c:v>2.6924661315369899E-2</c:v>
                </c:pt>
                <c:pt idx="4123">
                  <c:v>0</c:v>
                </c:pt>
                <c:pt idx="4124">
                  <c:v>0</c:v>
                </c:pt>
                <c:pt idx="4125">
                  <c:v>0</c:v>
                </c:pt>
                <c:pt idx="4126">
                  <c:v>0.137903389534971</c:v>
                </c:pt>
                <c:pt idx="4127">
                  <c:v>0</c:v>
                </c:pt>
                <c:pt idx="4128">
                  <c:v>0</c:v>
                </c:pt>
                <c:pt idx="4129">
                  <c:v>0</c:v>
                </c:pt>
                <c:pt idx="4130">
                  <c:v>1.5792981193659902E-2</c:v>
                </c:pt>
                <c:pt idx="4131">
                  <c:v>0.177111197249746</c:v>
                </c:pt>
                <c:pt idx="4132">
                  <c:v>0</c:v>
                </c:pt>
                <c:pt idx="4133">
                  <c:v>0</c:v>
                </c:pt>
                <c:pt idx="4134">
                  <c:v>0</c:v>
                </c:pt>
                <c:pt idx="4135">
                  <c:v>0.16288276194384499</c:v>
                </c:pt>
                <c:pt idx="4136">
                  <c:v>0</c:v>
                </c:pt>
                <c:pt idx="4137">
                  <c:v>0</c:v>
                </c:pt>
                <c:pt idx="4138">
                  <c:v>0</c:v>
                </c:pt>
                <c:pt idx="4139">
                  <c:v>0.12711681591877799</c:v>
                </c:pt>
                <c:pt idx="4140">
                  <c:v>0</c:v>
                </c:pt>
                <c:pt idx="4141">
                  <c:v>0</c:v>
                </c:pt>
                <c:pt idx="4142">
                  <c:v>0</c:v>
                </c:pt>
                <c:pt idx="4143">
                  <c:v>3.7457039570409002E-2</c:v>
                </c:pt>
                <c:pt idx="4144">
                  <c:v>0.101196840905041</c:v>
                </c:pt>
                <c:pt idx="4145">
                  <c:v>0</c:v>
                </c:pt>
                <c:pt idx="4146">
                  <c:v>0</c:v>
                </c:pt>
                <c:pt idx="4147">
                  <c:v>0</c:v>
                </c:pt>
                <c:pt idx="4148">
                  <c:v>0.15764849089345501</c:v>
                </c:pt>
                <c:pt idx="4149">
                  <c:v>0</c:v>
                </c:pt>
                <c:pt idx="4150">
                  <c:v>0</c:v>
                </c:pt>
                <c:pt idx="4151">
                  <c:v>0</c:v>
                </c:pt>
                <c:pt idx="4152">
                  <c:v>2.43930060586952E-2</c:v>
                </c:pt>
                <c:pt idx="4153">
                  <c:v>0</c:v>
                </c:pt>
                <c:pt idx="4154">
                  <c:v>0</c:v>
                </c:pt>
                <c:pt idx="4155">
                  <c:v>0</c:v>
                </c:pt>
                <c:pt idx="4156">
                  <c:v>9.7566352584792598E-2</c:v>
                </c:pt>
                <c:pt idx="4157">
                  <c:v>0.15613794262108399</c:v>
                </c:pt>
                <c:pt idx="4158">
                  <c:v>0</c:v>
                </c:pt>
                <c:pt idx="4159">
                  <c:v>0</c:v>
                </c:pt>
                <c:pt idx="4160">
                  <c:v>0</c:v>
                </c:pt>
                <c:pt idx="4161">
                  <c:v>0.14456037224600399</c:v>
                </c:pt>
                <c:pt idx="4162">
                  <c:v>0</c:v>
                </c:pt>
                <c:pt idx="4163">
                  <c:v>0</c:v>
                </c:pt>
                <c:pt idx="4164">
                  <c:v>0</c:v>
                </c:pt>
                <c:pt idx="4165">
                  <c:v>2.3036390503120702E-2</c:v>
                </c:pt>
                <c:pt idx="4166">
                  <c:v>2.1070805152461701E-2</c:v>
                </c:pt>
                <c:pt idx="4167">
                  <c:v>0</c:v>
                </c:pt>
                <c:pt idx="4168">
                  <c:v>0</c:v>
                </c:pt>
                <c:pt idx="4169" formatCode="0.00E+00">
                  <c:v>6.6651860315580097E-5</c:v>
                </c:pt>
                <c:pt idx="4170">
                  <c:v>2.74636229359916E-2</c:v>
                </c:pt>
                <c:pt idx="4171">
                  <c:v>2.1418043230191999E-2</c:v>
                </c:pt>
                <c:pt idx="4172">
                  <c:v>0</c:v>
                </c:pt>
                <c:pt idx="4173">
                  <c:v>1.00012711112725E-4</c:v>
                </c:pt>
                <c:pt idx="4174">
                  <c:v>0</c:v>
                </c:pt>
                <c:pt idx="4175">
                  <c:v>2.46322085529193E-2</c:v>
                </c:pt>
                <c:pt idx="4176">
                  <c:v>0.139964257950977</c:v>
                </c:pt>
                <c:pt idx="4177" formatCode="0.00E+00">
                  <c:v>9.9989430686488502E-5</c:v>
                </c:pt>
                <c:pt idx="4178">
                  <c:v>1.00012711112725E-4</c:v>
                </c:pt>
                <c:pt idx="4179">
                  <c:v>3.6000385523858402E-4</c:v>
                </c:pt>
                <c:pt idx="4180">
                  <c:v>4.7526304799045599E-2</c:v>
                </c:pt>
                <c:pt idx="4181">
                  <c:v>9.4492031022878398E-2</c:v>
                </c:pt>
                <c:pt idx="4182">
                  <c:v>0.170884664740618</c:v>
                </c:pt>
                <c:pt idx="4183">
                  <c:v>0</c:v>
                </c:pt>
                <c:pt idx="4184">
                  <c:v>3.5000956825518301E-4</c:v>
                </c:pt>
                <c:pt idx="4185" formatCode="0.00E+00">
                  <c:v>8.9997471745710596E-5</c:v>
                </c:pt>
                <c:pt idx="4186">
                  <c:v>2.0878632219236502E-2</c:v>
                </c:pt>
                <c:pt idx="4187">
                  <c:v>2.0753627136545098E-2</c:v>
                </c:pt>
                <c:pt idx="4188">
                  <c:v>0</c:v>
                </c:pt>
                <c:pt idx="4189">
                  <c:v>1.00012711112725E-4</c:v>
                </c:pt>
                <c:pt idx="4190">
                  <c:v>0</c:v>
                </c:pt>
                <c:pt idx="4191">
                  <c:v>9.5981159250176903E-2</c:v>
                </c:pt>
                <c:pt idx="4192">
                  <c:v>0</c:v>
                </c:pt>
                <c:pt idx="4193">
                  <c:v>0</c:v>
                </c:pt>
                <c:pt idx="4194">
                  <c:v>1.00012711112725E-4</c:v>
                </c:pt>
                <c:pt idx="4195">
                  <c:v>0.15019835407402701</c:v>
                </c:pt>
                <c:pt idx="4196">
                  <c:v>0</c:v>
                </c:pt>
                <c:pt idx="4197">
                  <c:v>0</c:v>
                </c:pt>
                <c:pt idx="4198">
                  <c:v>0</c:v>
                </c:pt>
                <c:pt idx="4199">
                  <c:v>2.0270945624859399E-2</c:v>
                </c:pt>
                <c:pt idx="4200">
                  <c:v>0.17876303466716001</c:v>
                </c:pt>
                <c:pt idx="4201">
                  <c:v>0</c:v>
                </c:pt>
                <c:pt idx="4202" formatCode="0.00E+00">
                  <c:v>9.99777904733702E-5</c:v>
                </c:pt>
                <c:pt idx="4203">
                  <c:v>0</c:v>
                </c:pt>
                <c:pt idx="4204">
                  <c:v>0.172710245432283</c:v>
                </c:pt>
                <c:pt idx="4205">
                  <c:v>0</c:v>
                </c:pt>
                <c:pt idx="4206">
                  <c:v>0</c:v>
                </c:pt>
                <c:pt idx="4207">
                  <c:v>0</c:v>
                </c:pt>
                <c:pt idx="4208">
                  <c:v>0.12597671617158401</c:v>
                </c:pt>
                <c:pt idx="4209">
                  <c:v>0.21210906852217701</c:v>
                </c:pt>
                <c:pt idx="4210">
                  <c:v>0</c:v>
                </c:pt>
                <c:pt idx="4211">
                  <c:v>1.00012711112725E-4</c:v>
                </c:pt>
                <c:pt idx="4212">
                  <c:v>0</c:v>
                </c:pt>
                <c:pt idx="4213">
                  <c:v>2.4568794865815698E-2</c:v>
                </c:pt>
                <c:pt idx="4214">
                  <c:v>0</c:v>
                </c:pt>
                <c:pt idx="4215">
                  <c:v>0</c:v>
                </c:pt>
                <c:pt idx="4216">
                  <c:v>0</c:v>
                </c:pt>
                <c:pt idx="4217">
                  <c:v>2.5506496099547998E-2</c:v>
                </c:pt>
                <c:pt idx="4218">
                  <c:v>0</c:v>
                </c:pt>
                <c:pt idx="4219">
                  <c:v>0</c:v>
                </c:pt>
                <c:pt idx="4220" formatCode="0.00E+00">
                  <c:v>9.99428698340152E-5</c:v>
                </c:pt>
                <c:pt idx="4221">
                  <c:v>3.6739553848083001E-2</c:v>
                </c:pt>
                <c:pt idx="4222">
                  <c:v>4.2378918214522603E-2</c:v>
                </c:pt>
                <c:pt idx="4223">
                  <c:v>0</c:v>
                </c:pt>
                <c:pt idx="4224">
                  <c:v>0</c:v>
                </c:pt>
                <c:pt idx="4225">
                  <c:v>0</c:v>
                </c:pt>
                <c:pt idx="4226">
                  <c:v>0.13386030405487701</c:v>
                </c:pt>
                <c:pt idx="4227">
                  <c:v>0</c:v>
                </c:pt>
                <c:pt idx="4228">
                  <c:v>0</c:v>
                </c:pt>
                <c:pt idx="4229">
                  <c:v>0</c:v>
                </c:pt>
                <c:pt idx="4230">
                  <c:v>0.15197136793146801</c:v>
                </c:pt>
                <c:pt idx="4231">
                  <c:v>0.45459999106031601</c:v>
                </c:pt>
                <c:pt idx="4232">
                  <c:v>0</c:v>
                </c:pt>
                <c:pt idx="4233">
                  <c:v>0</c:v>
                </c:pt>
                <c:pt idx="4234">
                  <c:v>0</c:v>
                </c:pt>
                <c:pt idx="4235">
                  <c:v>0.12499526037858</c:v>
                </c:pt>
                <c:pt idx="4236">
                  <c:v>0</c:v>
                </c:pt>
                <c:pt idx="4237" formatCode="0.00E+00">
                  <c:v>5.00063555563626E-5</c:v>
                </c:pt>
                <c:pt idx="4238" formatCode="0.00E+00">
                  <c:v>9.99428698340152E-5</c:v>
                </c:pt>
                <c:pt idx="4239">
                  <c:v>0.16827436769270099</c:v>
                </c:pt>
                <c:pt idx="4240">
                  <c:v>0</c:v>
                </c:pt>
                <c:pt idx="4241">
                  <c:v>0</c:v>
                </c:pt>
                <c:pt idx="4242">
                  <c:v>0</c:v>
                </c:pt>
                <c:pt idx="4243">
                  <c:v>7.8479514658612706E-2</c:v>
                </c:pt>
                <c:pt idx="4244">
                  <c:v>2.09347347076962E-2</c:v>
                </c:pt>
                <c:pt idx="4245">
                  <c:v>0</c:v>
                </c:pt>
                <c:pt idx="4246" formatCode="0.00E+00">
                  <c:v>7.5000803174705096E-5</c:v>
                </c:pt>
                <c:pt idx="4247" formatCode="0.00E+00">
                  <c:v>9.99777904733702E-5</c:v>
                </c:pt>
                <c:pt idx="4248">
                  <c:v>0.115560555645187</c:v>
                </c:pt>
                <c:pt idx="4249">
                  <c:v>0.12069688432504801</c:v>
                </c:pt>
                <c:pt idx="4250" formatCode="0.00E+00">
                  <c:v>9.99952507930477E-5</c:v>
                </c:pt>
                <c:pt idx="4251">
                  <c:v>0</c:v>
                </c:pt>
                <c:pt idx="4252" formatCode="0.00E+00">
                  <c:v>6.6675140741816796E-5</c:v>
                </c:pt>
                <c:pt idx="4253">
                  <c:v>7.1785008147680698E-2</c:v>
                </c:pt>
                <c:pt idx="4254">
                  <c:v>2.1967330126396099E-2</c:v>
                </c:pt>
                <c:pt idx="4255">
                  <c:v>0</c:v>
                </c:pt>
                <c:pt idx="4256">
                  <c:v>0</c:v>
                </c:pt>
                <c:pt idx="4257" formatCode="0.00E+00">
                  <c:v>9.99777904733702E-5</c:v>
                </c:pt>
                <c:pt idx="4258">
                  <c:v>9.3412181683798098E-2</c:v>
                </c:pt>
                <c:pt idx="4259">
                  <c:v>2.3154222988894201E-2</c:v>
                </c:pt>
                <c:pt idx="4260">
                  <c:v>0</c:v>
                </c:pt>
                <c:pt idx="4261">
                  <c:v>1.00012711112725E-4</c:v>
                </c:pt>
                <c:pt idx="4262">
                  <c:v>0</c:v>
                </c:pt>
                <c:pt idx="4263">
                  <c:v>7.9068977435872503E-2</c:v>
                </c:pt>
                <c:pt idx="4264">
                  <c:v>0</c:v>
                </c:pt>
                <c:pt idx="4265">
                  <c:v>0</c:v>
                </c:pt>
                <c:pt idx="4266">
                  <c:v>0</c:v>
                </c:pt>
                <c:pt idx="4267">
                  <c:v>0.121626623951876</c:v>
                </c:pt>
                <c:pt idx="4268">
                  <c:v>0.17519435033052499</c:v>
                </c:pt>
                <c:pt idx="4269">
                  <c:v>1.00012711112725E-4</c:v>
                </c:pt>
                <c:pt idx="4270">
                  <c:v>0</c:v>
                </c:pt>
                <c:pt idx="4271">
                  <c:v>0</c:v>
                </c:pt>
                <c:pt idx="4272">
                  <c:v>0.14140025357081401</c:v>
                </c:pt>
                <c:pt idx="4273">
                  <c:v>0</c:v>
                </c:pt>
                <c:pt idx="4274">
                  <c:v>0</c:v>
                </c:pt>
                <c:pt idx="4275">
                  <c:v>0</c:v>
                </c:pt>
                <c:pt idx="4276">
                  <c:v>0.17424896451609001</c:v>
                </c:pt>
                <c:pt idx="4277">
                  <c:v>0</c:v>
                </c:pt>
                <c:pt idx="4278">
                  <c:v>0</c:v>
                </c:pt>
                <c:pt idx="4279">
                  <c:v>0</c:v>
                </c:pt>
                <c:pt idx="4280">
                  <c:v>6.7262235066168505E-2</c:v>
                </c:pt>
                <c:pt idx="4281">
                  <c:v>0.157735248935263</c:v>
                </c:pt>
                <c:pt idx="4282">
                  <c:v>0</c:v>
                </c:pt>
                <c:pt idx="4283">
                  <c:v>0</c:v>
                </c:pt>
                <c:pt idx="4284">
                  <c:v>0</c:v>
                </c:pt>
                <c:pt idx="4285">
                  <c:v>0.15335479987220399</c:v>
                </c:pt>
                <c:pt idx="4286">
                  <c:v>2.0002542222544999E-4</c:v>
                </c:pt>
                <c:pt idx="4287">
                  <c:v>0</c:v>
                </c:pt>
                <c:pt idx="4288">
                  <c:v>0</c:v>
                </c:pt>
                <c:pt idx="4289">
                  <c:v>0.144987282555227</c:v>
                </c:pt>
                <c:pt idx="4290">
                  <c:v>8.5958137879139404E-2</c:v>
                </c:pt>
                <c:pt idx="4291">
                  <c:v>0</c:v>
                </c:pt>
                <c:pt idx="4292">
                  <c:v>0</c:v>
                </c:pt>
                <c:pt idx="4293">
                  <c:v>1.00012711112725E-4</c:v>
                </c:pt>
                <c:pt idx="4294">
                  <c:v>0.14658123914512899</c:v>
                </c:pt>
                <c:pt idx="4295">
                  <c:v>0</c:v>
                </c:pt>
                <c:pt idx="4296">
                  <c:v>0</c:v>
                </c:pt>
                <c:pt idx="4297">
                  <c:v>0</c:v>
                </c:pt>
                <c:pt idx="4298">
                  <c:v>5.4303108809036799E-2</c:v>
                </c:pt>
                <c:pt idx="4299">
                  <c:v>0</c:v>
                </c:pt>
                <c:pt idx="4300">
                  <c:v>0</c:v>
                </c:pt>
                <c:pt idx="4301">
                  <c:v>0</c:v>
                </c:pt>
                <c:pt idx="4302">
                  <c:v>0.12771497167714199</c:v>
                </c:pt>
                <c:pt idx="4303">
                  <c:v>0.16390964505946501</c:v>
                </c:pt>
                <c:pt idx="4304">
                  <c:v>0</c:v>
                </c:pt>
                <c:pt idx="4305" formatCode="0.00E+00">
                  <c:v>9.9989430686488502E-5</c:v>
                </c:pt>
                <c:pt idx="4306">
                  <c:v>0</c:v>
                </c:pt>
                <c:pt idx="4307">
                  <c:v>0.160306150296918</c:v>
                </c:pt>
                <c:pt idx="4308">
                  <c:v>0</c:v>
                </c:pt>
                <c:pt idx="4309" formatCode="0.00E+00">
                  <c:v>4.99714349170076E-5</c:v>
                </c:pt>
                <c:pt idx="4310">
                  <c:v>0</c:v>
                </c:pt>
                <c:pt idx="4311">
                  <c:v>0.15960237117742901</c:v>
                </c:pt>
                <c:pt idx="4312">
                  <c:v>0</c:v>
                </c:pt>
                <c:pt idx="4313">
                  <c:v>0</c:v>
                </c:pt>
                <c:pt idx="4314">
                  <c:v>0</c:v>
                </c:pt>
                <c:pt idx="4315">
                  <c:v>0.137204080675985</c:v>
                </c:pt>
                <c:pt idx="4316">
                  <c:v>0.17570281887179301</c:v>
                </c:pt>
                <c:pt idx="4317" formatCode="0.00E+00">
                  <c:v>7.4997893121425503E-5</c:v>
                </c:pt>
                <c:pt idx="4318">
                  <c:v>4.00004283598427E-4</c:v>
                </c:pt>
                <c:pt idx="4319" formatCode="0.00E+00">
                  <c:v>7.1427673469273695E-5</c:v>
                </c:pt>
                <c:pt idx="4320">
                  <c:v>0.14231301836904101</c:v>
                </c:pt>
                <c:pt idx="4321">
                  <c:v>0.194414005814107</c:v>
                </c:pt>
                <c:pt idx="4322" formatCode="0.00E+00">
                  <c:v>6.2499214285614507E-5</c:v>
                </c:pt>
                <c:pt idx="4323" formatCode="0.00E+00">
                  <c:v>9.1666678306879699E-5</c:v>
                </c:pt>
                <c:pt idx="4324">
                  <c:v>0</c:v>
                </c:pt>
                <c:pt idx="4325">
                  <c:v>7.2072902816251602E-2</c:v>
                </c:pt>
                <c:pt idx="4326">
                  <c:v>0.10497340766544599</c:v>
                </c:pt>
                <c:pt idx="4327">
                  <c:v>0</c:v>
                </c:pt>
                <c:pt idx="4328">
                  <c:v>0</c:v>
                </c:pt>
                <c:pt idx="4329">
                  <c:v>1.12505569841977E-4</c:v>
                </c:pt>
                <c:pt idx="4330">
                  <c:v>8.3526932781114005E-2</c:v>
                </c:pt>
                <c:pt idx="4331">
                  <c:v>0.17455502051494301</c:v>
                </c:pt>
                <c:pt idx="4332">
                  <c:v>0</c:v>
                </c:pt>
                <c:pt idx="4333">
                  <c:v>1.00012711112725E-4</c:v>
                </c:pt>
                <c:pt idx="4334">
                  <c:v>0</c:v>
                </c:pt>
                <c:pt idx="4335">
                  <c:v>0.15794777707034</c:v>
                </c:pt>
                <c:pt idx="4336">
                  <c:v>0</c:v>
                </c:pt>
                <c:pt idx="4337">
                  <c:v>0</c:v>
                </c:pt>
                <c:pt idx="4338">
                  <c:v>0</c:v>
                </c:pt>
                <c:pt idx="4339">
                  <c:v>0.16438962601110499</c:v>
                </c:pt>
                <c:pt idx="4340">
                  <c:v>0.178462324751714</c:v>
                </c:pt>
                <c:pt idx="4341">
                  <c:v>0</c:v>
                </c:pt>
                <c:pt idx="4342">
                  <c:v>0</c:v>
                </c:pt>
                <c:pt idx="4343">
                  <c:v>0</c:v>
                </c:pt>
                <c:pt idx="4344">
                  <c:v>7.0247839704476303E-2</c:v>
                </c:pt>
                <c:pt idx="4345">
                  <c:v>1.00012711112725E-4</c:v>
                </c:pt>
                <c:pt idx="4346">
                  <c:v>0</c:v>
                </c:pt>
                <c:pt idx="4347">
                  <c:v>0</c:v>
                </c:pt>
                <c:pt idx="4348">
                  <c:v>0.112149385688882</c:v>
                </c:pt>
                <c:pt idx="4349">
                  <c:v>0</c:v>
                </c:pt>
                <c:pt idx="4350">
                  <c:v>0</c:v>
                </c:pt>
                <c:pt idx="4351">
                  <c:v>0</c:v>
                </c:pt>
                <c:pt idx="4352">
                  <c:v>0.12036933247577</c:v>
                </c:pt>
                <c:pt idx="4353">
                  <c:v>0.112312548440594</c:v>
                </c:pt>
                <c:pt idx="4354">
                  <c:v>0</c:v>
                </c:pt>
                <c:pt idx="4355">
                  <c:v>0</c:v>
                </c:pt>
                <c:pt idx="4356">
                  <c:v>0</c:v>
                </c:pt>
                <c:pt idx="4357">
                  <c:v>0.14922364655258299</c:v>
                </c:pt>
                <c:pt idx="4358">
                  <c:v>0</c:v>
                </c:pt>
                <c:pt idx="4359">
                  <c:v>0</c:v>
                </c:pt>
                <c:pt idx="4360">
                  <c:v>0</c:v>
                </c:pt>
                <c:pt idx="4361">
                  <c:v>2.57751322325462E-2</c:v>
                </c:pt>
                <c:pt idx="4362">
                  <c:v>0</c:v>
                </c:pt>
                <c:pt idx="4363">
                  <c:v>0</c:v>
                </c:pt>
                <c:pt idx="4364">
                  <c:v>0</c:v>
                </c:pt>
                <c:pt idx="4365">
                  <c:v>0</c:v>
                </c:pt>
                <c:pt idx="4366">
                  <c:v>0.16536563900140899</c:v>
                </c:pt>
                <c:pt idx="4367">
                  <c:v>0</c:v>
                </c:pt>
                <c:pt idx="4368">
                  <c:v>0</c:v>
                </c:pt>
                <c:pt idx="4369">
                  <c:v>1.00005726984854E-4</c:v>
                </c:pt>
                <c:pt idx="4370">
                  <c:v>0.15402610136070699</c:v>
                </c:pt>
                <c:pt idx="4371">
                  <c:v>0</c:v>
                </c:pt>
                <c:pt idx="4372">
                  <c:v>0</c:v>
                </c:pt>
                <c:pt idx="4373">
                  <c:v>0</c:v>
                </c:pt>
                <c:pt idx="4374">
                  <c:v>9.2806706816073406E-2</c:v>
                </c:pt>
                <c:pt idx="4375">
                  <c:v>2.7074779101992699E-2</c:v>
                </c:pt>
                <c:pt idx="4376">
                  <c:v>0</c:v>
                </c:pt>
                <c:pt idx="4377" formatCode="0.00E+00">
                  <c:v>7.49920730148664E-5</c:v>
                </c:pt>
                <c:pt idx="4378">
                  <c:v>0</c:v>
                </c:pt>
                <c:pt idx="4379">
                  <c:v>0.152408313519969</c:v>
                </c:pt>
                <c:pt idx="4380">
                  <c:v>0</c:v>
                </c:pt>
                <c:pt idx="4381">
                  <c:v>0</c:v>
                </c:pt>
                <c:pt idx="4382">
                  <c:v>0</c:v>
                </c:pt>
                <c:pt idx="4383">
                  <c:v>0.13505044851629999</c:v>
                </c:pt>
                <c:pt idx="4384">
                  <c:v>0</c:v>
                </c:pt>
                <c:pt idx="4385">
                  <c:v>0</c:v>
                </c:pt>
                <c:pt idx="4386" formatCode="0.00E+00">
                  <c:v>9.99428698340152E-5</c:v>
                </c:pt>
                <c:pt idx="4387">
                  <c:v>0.13467049039833101</c:v>
                </c:pt>
                <c:pt idx="4388">
                  <c:v>0.15096241771711799</c:v>
                </c:pt>
                <c:pt idx="4389" formatCode="0.00E+00">
                  <c:v>8.5715203628234393E-5</c:v>
                </c:pt>
                <c:pt idx="4390">
                  <c:v>0</c:v>
                </c:pt>
                <c:pt idx="4391">
                  <c:v>0</c:v>
                </c:pt>
                <c:pt idx="4392">
                  <c:v>6.7328670720869302E-2</c:v>
                </c:pt>
                <c:pt idx="4393">
                  <c:v>0.14176820209513699</c:v>
                </c:pt>
                <c:pt idx="4394" formatCode="0.00E+00">
                  <c:v>5.00063555563626E-5</c:v>
                </c:pt>
                <c:pt idx="4395">
                  <c:v>0</c:v>
                </c:pt>
                <c:pt idx="4396">
                  <c:v>0</c:v>
                </c:pt>
                <c:pt idx="4397">
                  <c:v>4.6427783340346702E-2</c:v>
                </c:pt>
                <c:pt idx="4398">
                  <c:v>2.2295008181732901E-2</c:v>
                </c:pt>
                <c:pt idx="4399">
                  <c:v>0.14991112334488901</c:v>
                </c:pt>
                <c:pt idx="4400">
                  <c:v>0</c:v>
                </c:pt>
                <c:pt idx="4401">
                  <c:v>0</c:v>
                </c:pt>
                <c:pt idx="4402">
                  <c:v>0</c:v>
                </c:pt>
                <c:pt idx="4403">
                  <c:v>0.13582090737837299</c:v>
                </c:pt>
                <c:pt idx="4404">
                  <c:v>0</c:v>
                </c:pt>
                <c:pt idx="4405" formatCode="0.00E+00">
                  <c:v>7.9996200634438098E-5</c:v>
                </c:pt>
                <c:pt idx="4406">
                  <c:v>1.00012711112725E-4</c:v>
                </c:pt>
                <c:pt idx="4407">
                  <c:v>0.15253289029950601</c:v>
                </c:pt>
                <c:pt idx="4408">
                  <c:v>0</c:v>
                </c:pt>
                <c:pt idx="4409">
                  <c:v>0</c:v>
                </c:pt>
                <c:pt idx="4410">
                  <c:v>0</c:v>
                </c:pt>
                <c:pt idx="4411">
                  <c:v>3.0161370579130199E-2</c:v>
                </c:pt>
                <c:pt idx="4412">
                  <c:v>0.15148281319378901</c:v>
                </c:pt>
                <c:pt idx="4413">
                  <c:v>0</c:v>
                </c:pt>
                <c:pt idx="4414">
                  <c:v>0</c:v>
                </c:pt>
                <c:pt idx="4415" formatCode="0.00E+00">
                  <c:v>9.99777904733702E-5</c:v>
                </c:pt>
                <c:pt idx="4416">
                  <c:v>0.135274031523579</c:v>
                </c:pt>
                <c:pt idx="4417">
                  <c:v>0</c:v>
                </c:pt>
                <c:pt idx="4418">
                  <c:v>0</c:v>
                </c:pt>
                <c:pt idx="4419">
                  <c:v>0</c:v>
                </c:pt>
                <c:pt idx="4420">
                  <c:v>2.4933917599355201E-2</c:v>
                </c:pt>
                <c:pt idx="4421">
                  <c:v>0.34265586698446299</c:v>
                </c:pt>
                <c:pt idx="4422">
                  <c:v>0</c:v>
                </c:pt>
                <c:pt idx="4423" formatCode="0.00E+00">
                  <c:v>4.99714349170076E-5</c:v>
                </c:pt>
                <c:pt idx="4424">
                  <c:v>0</c:v>
                </c:pt>
                <c:pt idx="4425">
                  <c:v>0.144656231653535</c:v>
                </c:pt>
                <c:pt idx="4426">
                  <c:v>0</c:v>
                </c:pt>
                <c:pt idx="4427">
                  <c:v>0</c:v>
                </c:pt>
                <c:pt idx="4428">
                  <c:v>0</c:v>
                </c:pt>
                <c:pt idx="4429">
                  <c:v>0.114689577671439</c:v>
                </c:pt>
                <c:pt idx="4430">
                  <c:v>0</c:v>
                </c:pt>
                <c:pt idx="4431">
                  <c:v>0</c:v>
                </c:pt>
                <c:pt idx="4432">
                  <c:v>0</c:v>
                </c:pt>
                <c:pt idx="4433">
                  <c:v>8.68194170752358E-2</c:v>
                </c:pt>
                <c:pt idx="4434">
                  <c:v>0.233350139560043</c:v>
                </c:pt>
                <c:pt idx="4435">
                  <c:v>0</c:v>
                </c:pt>
                <c:pt idx="4436">
                  <c:v>0</c:v>
                </c:pt>
                <c:pt idx="4437" formatCode="0.00E+00">
                  <c:v>9.99428698340152E-5</c:v>
                </c:pt>
                <c:pt idx="4438">
                  <c:v>0.112599423726296</c:v>
                </c:pt>
                <c:pt idx="4439">
                  <c:v>0</c:v>
                </c:pt>
                <c:pt idx="4440">
                  <c:v>0</c:v>
                </c:pt>
                <c:pt idx="4441">
                  <c:v>0</c:v>
                </c:pt>
                <c:pt idx="4442">
                  <c:v>0.180679921971616</c:v>
                </c:pt>
                <c:pt idx="4443">
                  <c:v>0</c:v>
                </c:pt>
                <c:pt idx="4444">
                  <c:v>0</c:v>
                </c:pt>
                <c:pt idx="4445">
                  <c:v>0</c:v>
                </c:pt>
                <c:pt idx="4446">
                  <c:v>4.80646400219907E-2</c:v>
                </c:pt>
                <c:pt idx="4447">
                  <c:v>2.2983693167972E-2</c:v>
                </c:pt>
                <c:pt idx="4448">
                  <c:v>0</c:v>
                </c:pt>
                <c:pt idx="4449">
                  <c:v>0</c:v>
                </c:pt>
                <c:pt idx="4450">
                  <c:v>0</c:v>
                </c:pt>
                <c:pt idx="4451">
                  <c:v>0.13489781844082399</c:v>
                </c:pt>
                <c:pt idx="4452">
                  <c:v>0</c:v>
                </c:pt>
                <c:pt idx="4453">
                  <c:v>0</c:v>
                </c:pt>
                <c:pt idx="4454">
                  <c:v>0</c:v>
                </c:pt>
                <c:pt idx="4455">
                  <c:v>0.14608506904561899</c:v>
                </c:pt>
                <c:pt idx="4456">
                  <c:v>0</c:v>
                </c:pt>
                <c:pt idx="4457" formatCode="0.00E+00">
                  <c:v>9.99777904733702E-5</c:v>
                </c:pt>
                <c:pt idx="4458">
                  <c:v>0</c:v>
                </c:pt>
                <c:pt idx="4459">
                  <c:v>3.9133672690970699E-2</c:v>
                </c:pt>
                <c:pt idx="4460">
                  <c:v>0.109693958748179</c:v>
                </c:pt>
                <c:pt idx="4461">
                  <c:v>0.15009519467766899</c:v>
                </c:pt>
                <c:pt idx="4462">
                  <c:v>1.00012711112725E-4</c:v>
                </c:pt>
                <c:pt idx="4463">
                  <c:v>1.00012711112725E-4</c:v>
                </c:pt>
                <c:pt idx="4464">
                  <c:v>0</c:v>
                </c:pt>
                <c:pt idx="4465">
                  <c:v>2.47560481701735E-2</c:v>
                </c:pt>
                <c:pt idx="4466">
                  <c:v>9.4102610167664899E-2</c:v>
                </c:pt>
                <c:pt idx="4467">
                  <c:v>0</c:v>
                </c:pt>
                <c:pt idx="4468">
                  <c:v>0</c:v>
                </c:pt>
                <c:pt idx="4469">
                  <c:v>0</c:v>
                </c:pt>
                <c:pt idx="4470">
                  <c:v>7.0916704235858399E-2</c:v>
                </c:pt>
                <c:pt idx="4471">
                  <c:v>2.2885733024215701E-2</c:v>
                </c:pt>
                <c:pt idx="4472">
                  <c:v>0</c:v>
                </c:pt>
                <c:pt idx="4473">
                  <c:v>0</c:v>
                </c:pt>
                <c:pt idx="4474">
                  <c:v>6.0000642539764098E-4</c:v>
                </c:pt>
                <c:pt idx="4475">
                  <c:v>0.14660611335064</c:v>
                </c:pt>
                <c:pt idx="4476">
                  <c:v>0</c:v>
                </c:pt>
                <c:pt idx="4477">
                  <c:v>1.00012711112725E-4</c:v>
                </c:pt>
                <c:pt idx="4478">
                  <c:v>0</c:v>
                </c:pt>
                <c:pt idx="4479">
                  <c:v>0.122873143505459</c:v>
                </c:pt>
                <c:pt idx="4480">
                  <c:v>0.16349758842805501</c:v>
                </c:pt>
                <c:pt idx="4481">
                  <c:v>1.00012711112725E-4</c:v>
                </c:pt>
                <c:pt idx="4482">
                  <c:v>0</c:v>
                </c:pt>
                <c:pt idx="4483">
                  <c:v>0</c:v>
                </c:pt>
                <c:pt idx="4484">
                  <c:v>2.9113125619765201E-2</c:v>
                </c:pt>
                <c:pt idx="4485">
                  <c:v>0</c:v>
                </c:pt>
                <c:pt idx="4486">
                  <c:v>0</c:v>
                </c:pt>
                <c:pt idx="4487">
                  <c:v>0</c:v>
                </c:pt>
                <c:pt idx="4488">
                  <c:v>0.16634144572430401</c:v>
                </c:pt>
                <c:pt idx="4489">
                  <c:v>0</c:v>
                </c:pt>
                <c:pt idx="4490">
                  <c:v>0</c:v>
                </c:pt>
                <c:pt idx="4491">
                  <c:v>0</c:v>
                </c:pt>
                <c:pt idx="4492">
                  <c:v>9.9167250803355797E-2</c:v>
                </c:pt>
                <c:pt idx="4493">
                  <c:v>0.15636878149461</c:v>
                </c:pt>
                <c:pt idx="4494">
                  <c:v>0</c:v>
                </c:pt>
                <c:pt idx="4495">
                  <c:v>0</c:v>
                </c:pt>
                <c:pt idx="4496">
                  <c:v>0</c:v>
                </c:pt>
                <c:pt idx="4497">
                  <c:v>0.12937621478361599</c:v>
                </c:pt>
                <c:pt idx="4498">
                  <c:v>0</c:v>
                </c:pt>
                <c:pt idx="4499">
                  <c:v>0</c:v>
                </c:pt>
                <c:pt idx="4500">
                  <c:v>0</c:v>
                </c:pt>
                <c:pt idx="4501">
                  <c:v>0.15004242756092101</c:v>
                </c:pt>
                <c:pt idx="4502">
                  <c:v>0.22929554557693599</c:v>
                </c:pt>
                <c:pt idx="4503">
                  <c:v>1.00012711112725E-4</c:v>
                </c:pt>
                <c:pt idx="4504">
                  <c:v>0</c:v>
                </c:pt>
                <c:pt idx="4505">
                  <c:v>0</c:v>
                </c:pt>
                <c:pt idx="4506">
                  <c:v>0.131034674297207</c:v>
                </c:pt>
                <c:pt idx="4507">
                  <c:v>0</c:v>
                </c:pt>
                <c:pt idx="4508">
                  <c:v>0</c:v>
                </c:pt>
                <c:pt idx="4509">
                  <c:v>0</c:v>
                </c:pt>
                <c:pt idx="4510">
                  <c:v>0.121920895399579</c:v>
                </c:pt>
                <c:pt idx="4511">
                  <c:v>0</c:v>
                </c:pt>
                <c:pt idx="4512">
                  <c:v>0</c:v>
                </c:pt>
                <c:pt idx="4513">
                  <c:v>0</c:v>
                </c:pt>
                <c:pt idx="4514">
                  <c:v>0.107938993750597</c:v>
                </c:pt>
                <c:pt idx="4515">
                  <c:v>0.226902330078847</c:v>
                </c:pt>
                <c:pt idx="4516">
                  <c:v>0</c:v>
                </c:pt>
                <c:pt idx="4517">
                  <c:v>0</c:v>
                </c:pt>
                <c:pt idx="4518">
                  <c:v>1.00012711112725E-4</c:v>
                </c:pt>
                <c:pt idx="4519">
                  <c:v>0.12749207583458899</c:v>
                </c:pt>
                <c:pt idx="4520">
                  <c:v>0</c:v>
                </c:pt>
                <c:pt idx="4521">
                  <c:v>0</c:v>
                </c:pt>
                <c:pt idx="4522">
                  <c:v>0</c:v>
                </c:pt>
                <c:pt idx="4523">
                  <c:v>0.14384312731398599</c:v>
                </c:pt>
                <c:pt idx="4524">
                  <c:v>0</c:v>
                </c:pt>
                <c:pt idx="4525">
                  <c:v>0</c:v>
                </c:pt>
                <c:pt idx="4526">
                  <c:v>0</c:v>
                </c:pt>
                <c:pt idx="4527">
                  <c:v>0.11304127645745</c:v>
                </c:pt>
                <c:pt idx="4528">
                  <c:v>0.15797064040188899</c:v>
                </c:pt>
                <c:pt idx="4529">
                  <c:v>1.9995558094673999E-4</c:v>
                </c:pt>
                <c:pt idx="4530">
                  <c:v>0</c:v>
                </c:pt>
                <c:pt idx="4531">
                  <c:v>1.00012711112725E-4</c:v>
                </c:pt>
                <c:pt idx="4532">
                  <c:v>2.13351730553736E-2</c:v>
                </c:pt>
                <c:pt idx="4533">
                  <c:v>0.15192833250205001</c:v>
                </c:pt>
                <c:pt idx="4534" formatCode="0.00E+00">
                  <c:v>7.49920730148664E-5</c:v>
                </c:pt>
                <c:pt idx="4535">
                  <c:v>0</c:v>
                </c:pt>
                <c:pt idx="4536">
                  <c:v>1.00012711112725E-4</c:v>
                </c:pt>
                <c:pt idx="4537">
                  <c:v>2.3880035771545301E-2</c:v>
                </c:pt>
                <c:pt idx="4538">
                  <c:v>4.5890445799213898E-2</c:v>
                </c:pt>
                <c:pt idx="4539">
                  <c:v>9.7917087882902296E-3</c:v>
                </c:pt>
                <c:pt idx="4540">
                  <c:v>0</c:v>
                </c:pt>
                <c:pt idx="4541" formatCode="0.00E+00">
                  <c:v>5.00063555563626E-5</c:v>
                </c:pt>
                <c:pt idx="4542">
                  <c:v>0</c:v>
                </c:pt>
                <c:pt idx="4543">
                  <c:v>0.154651444919021</c:v>
                </c:pt>
                <c:pt idx="4544">
                  <c:v>0</c:v>
                </c:pt>
                <c:pt idx="4545">
                  <c:v>0</c:v>
                </c:pt>
                <c:pt idx="4546">
                  <c:v>0</c:v>
                </c:pt>
                <c:pt idx="4547">
                  <c:v>0.14463377685244699</c:v>
                </c:pt>
                <c:pt idx="4548">
                  <c:v>0</c:v>
                </c:pt>
                <c:pt idx="4549">
                  <c:v>0</c:v>
                </c:pt>
                <c:pt idx="4550" formatCode="0.00E+00">
                  <c:v>4.99714349170076E-5</c:v>
                </c:pt>
                <c:pt idx="4551">
                  <c:v>0.113098609406654</c:v>
                </c:pt>
                <c:pt idx="4552">
                  <c:v>0.142376337447227</c:v>
                </c:pt>
                <c:pt idx="4553">
                  <c:v>0</c:v>
                </c:pt>
                <c:pt idx="4554">
                  <c:v>0</c:v>
                </c:pt>
                <c:pt idx="4555">
                  <c:v>0</c:v>
                </c:pt>
                <c:pt idx="4556">
                  <c:v>0.13091146329164299</c:v>
                </c:pt>
                <c:pt idx="4557">
                  <c:v>0</c:v>
                </c:pt>
                <c:pt idx="4558">
                  <c:v>0</c:v>
                </c:pt>
                <c:pt idx="4559">
                  <c:v>0</c:v>
                </c:pt>
                <c:pt idx="4560">
                  <c:v>6.4938461858152899E-2</c:v>
                </c:pt>
                <c:pt idx="4561">
                  <c:v>0</c:v>
                </c:pt>
                <c:pt idx="4562">
                  <c:v>0</c:v>
                </c:pt>
                <c:pt idx="4563">
                  <c:v>1.00012711112725E-4</c:v>
                </c:pt>
                <c:pt idx="4564">
                  <c:v>0.109699592640151</c:v>
                </c:pt>
                <c:pt idx="4565">
                  <c:v>0.115154467844822</c:v>
                </c:pt>
                <c:pt idx="4566">
                  <c:v>0</c:v>
                </c:pt>
                <c:pt idx="4567">
                  <c:v>0</c:v>
                </c:pt>
                <c:pt idx="4568">
                  <c:v>0</c:v>
                </c:pt>
                <c:pt idx="4569">
                  <c:v>0.169004777079407</c:v>
                </c:pt>
                <c:pt idx="4570">
                  <c:v>0</c:v>
                </c:pt>
                <c:pt idx="4571">
                  <c:v>0</c:v>
                </c:pt>
                <c:pt idx="4572">
                  <c:v>0</c:v>
                </c:pt>
                <c:pt idx="4573">
                  <c:v>0.12893403886684701</c:v>
                </c:pt>
                <c:pt idx="4574">
                  <c:v>0</c:v>
                </c:pt>
                <c:pt idx="4575">
                  <c:v>0</c:v>
                </c:pt>
                <c:pt idx="4576">
                  <c:v>0</c:v>
                </c:pt>
                <c:pt idx="4577">
                  <c:v>4.8104333863334001E-2</c:v>
                </c:pt>
                <c:pt idx="4578">
                  <c:v>0.157869857467588</c:v>
                </c:pt>
                <c:pt idx="4579">
                  <c:v>0</c:v>
                </c:pt>
                <c:pt idx="4580">
                  <c:v>0</c:v>
                </c:pt>
                <c:pt idx="4581">
                  <c:v>0</c:v>
                </c:pt>
                <c:pt idx="4582">
                  <c:v>0.118606487467478</c:v>
                </c:pt>
                <c:pt idx="4583">
                  <c:v>0</c:v>
                </c:pt>
                <c:pt idx="4584">
                  <c:v>0</c:v>
                </c:pt>
                <c:pt idx="4585">
                  <c:v>0</c:v>
                </c:pt>
                <c:pt idx="4586">
                  <c:v>3.2976063430928099E-2</c:v>
                </c:pt>
                <c:pt idx="4587">
                  <c:v>2.1827604325992001E-2</c:v>
                </c:pt>
                <c:pt idx="4588">
                  <c:v>0</c:v>
                </c:pt>
                <c:pt idx="4589">
                  <c:v>0</c:v>
                </c:pt>
                <c:pt idx="4590">
                  <c:v>0</c:v>
                </c:pt>
                <c:pt idx="4591">
                  <c:v>0.154445428924187</c:v>
                </c:pt>
                <c:pt idx="4592">
                  <c:v>0</c:v>
                </c:pt>
                <c:pt idx="4593">
                  <c:v>0</c:v>
                </c:pt>
                <c:pt idx="4594">
                  <c:v>0</c:v>
                </c:pt>
                <c:pt idx="4595">
                  <c:v>0.10462706883501099</c:v>
                </c:pt>
                <c:pt idx="4596">
                  <c:v>0</c:v>
                </c:pt>
                <c:pt idx="4597">
                  <c:v>0</c:v>
                </c:pt>
                <c:pt idx="4598">
                  <c:v>0</c:v>
                </c:pt>
                <c:pt idx="4599">
                  <c:v>9.3774147655185505E-2</c:v>
                </c:pt>
                <c:pt idx="4600">
                  <c:v>0.11152841127669701</c:v>
                </c:pt>
                <c:pt idx="4601">
                  <c:v>1.00012711112725E-4</c:v>
                </c:pt>
                <c:pt idx="4602">
                  <c:v>0</c:v>
                </c:pt>
                <c:pt idx="4603">
                  <c:v>0</c:v>
                </c:pt>
                <c:pt idx="4604">
                  <c:v>0.131392076591833</c:v>
                </c:pt>
                <c:pt idx="4605">
                  <c:v>0.16015853281824699</c:v>
                </c:pt>
                <c:pt idx="4606">
                  <c:v>0</c:v>
                </c:pt>
                <c:pt idx="4607">
                  <c:v>0</c:v>
                </c:pt>
                <c:pt idx="4608">
                  <c:v>0</c:v>
                </c:pt>
                <c:pt idx="4609">
                  <c:v>9.9874183219969895E-2</c:v>
                </c:pt>
                <c:pt idx="4610">
                  <c:v>0.14274787647214501</c:v>
                </c:pt>
                <c:pt idx="4611">
                  <c:v>2.3350524714717401E-2</c:v>
                </c:pt>
                <c:pt idx="4612">
                  <c:v>0</c:v>
                </c:pt>
                <c:pt idx="4613">
                  <c:v>0</c:v>
                </c:pt>
                <c:pt idx="4614">
                  <c:v>0</c:v>
                </c:pt>
                <c:pt idx="4615">
                  <c:v>0.14796881498967601</c:v>
                </c:pt>
                <c:pt idx="4616">
                  <c:v>0</c:v>
                </c:pt>
                <c:pt idx="4617">
                  <c:v>0</c:v>
                </c:pt>
                <c:pt idx="4618">
                  <c:v>0</c:v>
                </c:pt>
                <c:pt idx="4619">
                  <c:v>0.134589482782384</c:v>
                </c:pt>
                <c:pt idx="4620">
                  <c:v>0</c:v>
                </c:pt>
                <c:pt idx="4621">
                  <c:v>0</c:v>
                </c:pt>
                <c:pt idx="4622">
                  <c:v>0</c:v>
                </c:pt>
                <c:pt idx="4623">
                  <c:v>3.3292564099529097E-2</c:v>
                </c:pt>
                <c:pt idx="4624">
                  <c:v>2.3773133436181201E-2</c:v>
                </c:pt>
                <c:pt idx="4625">
                  <c:v>0</c:v>
                </c:pt>
                <c:pt idx="4626">
                  <c:v>0</c:v>
                </c:pt>
                <c:pt idx="4627">
                  <c:v>0</c:v>
                </c:pt>
                <c:pt idx="4628">
                  <c:v>0.148556909446563</c:v>
                </c:pt>
                <c:pt idx="4629">
                  <c:v>0</c:v>
                </c:pt>
                <c:pt idx="4630">
                  <c:v>0</c:v>
                </c:pt>
                <c:pt idx="4631">
                  <c:v>0</c:v>
                </c:pt>
                <c:pt idx="4632">
                  <c:v>0.13004390149540601</c:v>
                </c:pt>
                <c:pt idx="4633">
                  <c:v>0</c:v>
                </c:pt>
                <c:pt idx="4634">
                  <c:v>0</c:v>
                </c:pt>
                <c:pt idx="4635">
                  <c:v>0</c:v>
                </c:pt>
                <c:pt idx="4636">
                  <c:v>0.14115477613960301</c:v>
                </c:pt>
                <c:pt idx="4637">
                  <c:v>0.16165027894326001</c:v>
                </c:pt>
                <c:pt idx="4638">
                  <c:v>1.00012711112725E-4</c:v>
                </c:pt>
                <c:pt idx="4639">
                  <c:v>0</c:v>
                </c:pt>
                <c:pt idx="4640">
                  <c:v>0</c:v>
                </c:pt>
                <c:pt idx="4641">
                  <c:v>0.123618544658465</c:v>
                </c:pt>
                <c:pt idx="4642">
                  <c:v>0</c:v>
                </c:pt>
                <c:pt idx="4643">
                  <c:v>0</c:v>
                </c:pt>
                <c:pt idx="4644">
                  <c:v>0</c:v>
                </c:pt>
                <c:pt idx="4645">
                  <c:v>0.15567385175665699</c:v>
                </c:pt>
                <c:pt idx="4646">
                  <c:v>8.3188757065013497E-2</c:v>
                </c:pt>
                <c:pt idx="4647">
                  <c:v>0</c:v>
                </c:pt>
                <c:pt idx="4648">
                  <c:v>1.00012711112725E-4</c:v>
                </c:pt>
                <c:pt idx="4649">
                  <c:v>1.00012711112725E-4</c:v>
                </c:pt>
                <c:pt idx="4650">
                  <c:v>0.13588926943472601</c:v>
                </c:pt>
                <c:pt idx="4651">
                  <c:v>0</c:v>
                </c:pt>
                <c:pt idx="4652">
                  <c:v>0</c:v>
                </c:pt>
                <c:pt idx="4653">
                  <c:v>0</c:v>
                </c:pt>
                <c:pt idx="4654">
                  <c:v>0.149136119414294</c:v>
                </c:pt>
                <c:pt idx="4655">
                  <c:v>0</c:v>
                </c:pt>
                <c:pt idx="4656">
                  <c:v>1.00012711112725E-4</c:v>
                </c:pt>
                <c:pt idx="4657">
                  <c:v>0</c:v>
                </c:pt>
                <c:pt idx="4658">
                  <c:v>0.15375347366442599</c:v>
                </c:pt>
                <c:pt idx="4659">
                  <c:v>6.3746423837451896E-2</c:v>
                </c:pt>
                <c:pt idx="4660">
                  <c:v>0</c:v>
                </c:pt>
                <c:pt idx="4661" formatCode="0.00E+00">
                  <c:v>7.0588991223251898E-5</c:v>
                </c:pt>
                <c:pt idx="4662">
                  <c:v>0</c:v>
                </c:pt>
                <c:pt idx="4663">
                  <c:v>0.15180437565720301</c:v>
                </c:pt>
                <c:pt idx="4664">
                  <c:v>0</c:v>
                </c:pt>
                <c:pt idx="4665">
                  <c:v>0</c:v>
                </c:pt>
                <c:pt idx="4666">
                  <c:v>0</c:v>
                </c:pt>
                <c:pt idx="4667">
                  <c:v>0.138794254428347</c:v>
                </c:pt>
                <c:pt idx="4668">
                  <c:v>0</c:v>
                </c:pt>
                <c:pt idx="4669">
                  <c:v>0</c:v>
                </c:pt>
                <c:pt idx="4670" formatCode="0.00E+00">
                  <c:v>5.5000006984127803E-5</c:v>
                </c:pt>
                <c:pt idx="4671">
                  <c:v>2.2900286764805398E-2</c:v>
                </c:pt>
                <c:pt idx="4672">
                  <c:v>0.136715218669866</c:v>
                </c:pt>
                <c:pt idx="4673">
                  <c:v>0</c:v>
                </c:pt>
                <c:pt idx="4674" formatCode="0.00E+00">
                  <c:v>9.99428698340152E-5</c:v>
                </c:pt>
                <c:pt idx="4675">
                  <c:v>0</c:v>
                </c:pt>
                <c:pt idx="4676">
                  <c:v>5.4905192370035098E-2</c:v>
                </c:pt>
                <c:pt idx="4677">
                  <c:v>7.65684654280816E-2</c:v>
                </c:pt>
                <c:pt idx="4678">
                  <c:v>0</c:v>
                </c:pt>
                <c:pt idx="4679">
                  <c:v>0</c:v>
                </c:pt>
                <c:pt idx="4680" formatCode="0.00E+00">
                  <c:v>6.6651860315580097E-5</c:v>
                </c:pt>
                <c:pt idx="4681">
                  <c:v>7.1678318280560802E-2</c:v>
                </c:pt>
                <c:pt idx="4682">
                  <c:v>4.07028896547258E-2</c:v>
                </c:pt>
                <c:pt idx="4683">
                  <c:v>0.20794011870538301</c:v>
                </c:pt>
                <c:pt idx="4684">
                  <c:v>0</c:v>
                </c:pt>
                <c:pt idx="4685">
                  <c:v>0</c:v>
                </c:pt>
                <c:pt idx="4686">
                  <c:v>0</c:v>
                </c:pt>
                <c:pt idx="4687">
                  <c:v>0.129201539888469</c:v>
                </c:pt>
                <c:pt idx="4688">
                  <c:v>0</c:v>
                </c:pt>
                <c:pt idx="4689">
                  <c:v>0</c:v>
                </c:pt>
                <c:pt idx="4690">
                  <c:v>0</c:v>
                </c:pt>
                <c:pt idx="4691">
                  <c:v>0.15549474962204399</c:v>
                </c:pt>
                <c:pt idx="4692">
                  <c:v>0</c:v>
                </c:pt>
                <c:pt idx="4693">
                  <c:v>0</c:v>
                </c:pt>
                <c:pt idx="4694">
                  <c:v>0</c:v>
                </c:pt>
                <c:pt idx="4695">
                  <c:v>8.80358259222387E-2</c:v>
                </c:pt>
                <c:pt idx="4696">
                  <c:v>0.26622047946322802</c:v>
                </c:pt>
                <c:pt idx="4697">
                  <c:v>0</c:v>
                </c:pt>
                <c:pt idx="4698">
                  <c:v>0</c:v>
                </c:pt>
                <c:pt idx="4699">
                  <c:v>0</c:v>
                </c:pt>
                <c:pt idx="4700">
                  <c:v>0.122342184029957</c:v>
                </c:pt>
                <c:pt idx="4701">
                  <c:v>0</c:v>
                </c:pt>
                <c:pt idx="4702">
                  <c:v>0</c:v>
                </c:pt>
                <c:pt idx="4703">
                  <c:v>1.00012711112725E-4</c:v>
                </c:pt>
                <c:pt idx="4704">
                  <c:v>0.16055366635986201</c:v>
                </c:pt>
                <c:pt idx="4705">
                  <c:v>0</c:v>
                </c:pt>
                <c:pt idx="4706">
                  <c:v>0</c:v>
                </c:pt>
                <c:pt idx="4707">
                  <c:v>0</c:v>
                </c:pt>
                <c:pt idx="4708">
                  <c:v>9.7059538206500998E-2</c:v>
                </c:pt>
                <c:pt idx="4709">
                  <c:v>0.17804266007811501</c:v>
                </c:pt>
                <c:pt idx="4710">
                  <c:v>1.00012711112725E-4</c:v>
                </c:pt>
                <c:pt idx="4711">
                  <c:v>0</c:v>
                </c:pt>
                <c:pt idx="4712">
                  <c:v>0</c:v>
                </c:pt>
                <c:pt idx="4713">
                  <c:v>0.137810578033116</c:v>
                </c:pt>
                <c:pt idx="4714">
                  <c:v>0</c:v>
                </c:pt>
                <c:pt idx="4715">
                  <c:v>1.00012711112725E-4</c:v>
                </c:pt>
                <c:pt idx="4716">
                  <c:v>0</c:v>
                </c:pt>
                <c:pt idx="4717">
                  <c:v>0.13382497738843199</c:v>
                </c:pt>
                <c:pt idx="4718">
                  <c:v>0.18582087052090401</c:v>
                </c:pt>
                <c:pt idx="4719">
                  <c:v>0</c:v>
                </c:pt>
                <c:pt idx="4720">
                  <c:v>0</c:v>
                </c:pt>
                <c:pt idx="4721">
                  <c:v>0</c:v>
                </c:pt>
                <c:pt idx="4722">
                  <c:v>0.14126340177692401</c:v>
                </c:pt>
                <c:pt idx="4723">
                  <c:v>0</c:v>
                </c:pt>
                <c:pt idx="4724">
                  <c:v>0</c:v>
                </c:pt>
                <c:pt idx="4725">
                  <c:v>0</c:v>
                </c:pt>
                <c:pt idx="4726">
                  <c:v>0.13752590817204599</c:v>
                </c:pt>
                <c:pt idx="4727">
                  <c:v>0</c:v>
                </c:pt>
                <c:pt idx="4728">
                  <c:v>0</c:v>
                </c:pt>
                <c:pt idx="4729" formatCode="0.00E+00">
                  <c:v>5.3335456508206098E-5</c:v>
                </c:pt>
                <c:pt idx="4730">
                  <c:v>0.134989870401029</c:v>
                </c:pt>
                <c:pt idx="4731">
                  <c:v>0.27062709455591899</c:v>
                </c:pt>
                <c:pt idx="4732">
                  <c:v>0</c:v>
                </c:pt>
                <c:pt idx="4733">
                  <c:v>0</c:v>
                </c:pt>
                <c:pt idx="4734">
                  <c:v>0</c:v>
                </c:pt>
                <c:pt idx="4735">
                  <c:v>0.16287354070608601</c:v>
                </c:pt>
                <c:pt idx="4736">
                  <c:v>0</c:v>
                </c:pt>
                <c:pt idx="4737">
                  <c:v>0</c:v>
                </c:pt>
                <c:pt idx="4738">
                  <c:v>0</c:v>
                </c:pt>
                <c:pt idx="4739">
                  <c:v>0.123225280373956</c:v>
                </c:pt>
                <c:pt idx="4740">
                  <c:v>0</c:v>
                </c:pt>
                <c:pt idx="4741" formatCode="0.00E+00">
                  <c:v>6.6663500528698399E-5</c:v>
                </c:pt>
                <c:pt idx="4742" formatCode="0.00E+00">
                  <c:v>6.00006425397641E-5</c:v>
                </c:pt>
                <c:pt idx="4743">
                  <c:v>0.12575689791565001</c:v>
                </c:pt>
                <c:pt idx="4744">
                  <c:v>0.18325364733428301</c:v>
                </c:pt>
                <c:pt idx="4745">
                  <c:v>0</c:v>
                </c:pt>
                <c:pt idx="4746">
                  <c:v>1.00012711112725E-4</c:v>
                </c:pt>
                <c:pt idx="4747">
                  <c:v>0</c:v>
                </c:pt>
                <c:pt idx="4748">
                  <c:v>2.0163696826278499E-2</c:v>
                </c:pt>
                <c:pt idx="4749">
                  <c:v>0.117132403801011</c:v>
                </c:pt>
                <c:pt idx="4750">
                  <c:v>0.25688298019889499</c:v>
                </c:pt>
                <c:pt idx="4751" formatCode="0.00E+00">
                  <c:v>9.9989430686488502E-5</c:v>
                </c:pt>
                <c:pt idx="4752">
                  <c:v>1.00012711112725E-4</c:v>
                </c:pt>
                <c:pt idx="4753">
                  <c:v>0</c:v>
                </c:pt>
                <c:pt idx="4754">
                  <c:v>6.2617234325890295E-2</c:v>
                </c:pt>
                <c:pt idx="4755">
                  <c:v>0.181346296010818</c:v>
                </c:pt>
                <c:pt idx="4756">
                  <c:v>0</c:v>
                </c:pt>
                <c:pt idx="4757">
                  <c:v>1.00012711112725E-4</c:v>
                </c:pt>
                <c:pt idx="4758">
                  <c:v>0</c:v>
                </c:pt>
                <c:pt idx="4759">
                  <c:v>0.14981447520587801</c:v>
                </c:pt>
                <c:pt idx="4760">
                  <c:v>0</c:v>
                </c:pt>
                <c:pt idx="4761">
                  <c:v>0</c:v>
                </c:pt>
                <c:pt idx="4762">
                  <c:v>1.00012711112725E-4</c:v>
                </c:pt>
                <c:pt idx="4763">
                  <c:v>0.16024597745427299</c:v>
                </c:pt>
                <c:pt idx="4764">
                  <c:v>0</c:v>
                </c:pt>
                <c:pt idx="4765">
                  <c:v>0</c:v>
                </c:pt>
                <c:pt idx="4766">
                  <c:v>0</c:v>
                </c:pt>
                <c:pt idx="4767">
                  <c:v>6.8016423922715504E-3</c:v>
                </c:pt>
                <c:pt idx="4768">
                  <c:v>0.163736369289324</c:v>
                </c:pt>
                <c:pt idx="4769">
                  <c:v>0</c:v>
                </c:pt>
                <c:pt idx="4770">
                  <c:v>1.00012711112725E-4</c:v>
                </c:pt>
                <c:pt idx="4771">
                  <c:v>0</c:v>
                </c:pt>
                <c:pt idx="4772">
                  <c:v>0.147847159187528</c:v>
                </c:pt>
                <c:pt idx="4773">
                  <c:v>0</c:v>
                </c:pt>
                <c:pt idx="4774">
                  <c:v>0</c:v>
                </c:pt>
                <c:pt idx="4775">
                  <c:v>0</c:v>
                </c:pt>
                <c:pt idx="4776">
                  <c:v>2.2538752051304199E-2</c:v>
                </c:pt>
                <c:pt idx="4777">
                  <c:v>9.7869231231257597E-2</c:v>
                </c:pt>
                <c:pt idx="4778">
                  <c:v>0</c:v>
                </c:pt>
                <c:pt idx="4779">
                  <c:v>0</c:v>
                </c:pt>
                <c:pt idx="4780">
                  <c:v>0</c:v>
                </c:pt>
                <c:pt idx="4781">
                  <c:v>0.12215251996289</c:v>
                </c:pt>
                <c:pt idx="4782">
                  <c:v>0</c:v>
                </c:pt>
                <c:pt idx="4783">
                  <c:v>0</c:v>
                </c:pt>
                <c:pt idx="4784">
                  <c:v>0</c:v>
                </c:pt>
                <c:pt idx="4785">
                  <c:v>0.121807468521876</c:v>
                </c:pt>
                <c:pt idx="4786">
                  <c:v>0</c:v>
                </c:pt>
                <c:pt idx="4787">
                  <c:v>0</c:v>
                </c:pt>
                <c:pt idx="4788">
                  <c:v>0</c:v>
                </c:pt>
                <c:pt idx="4789">
                  <c:v>7.2937265608336105E-2</c:v>
                </c:pt>
                <c:pt idx="4790">
                  <c:v>0.16897781339746101</c:v>
                </c:pt>
                <c:pt idx="4791">
                  <c:v>0</c:v>
                </c:pt>
                <c:pt idx="4792">
                  <c:v>0</c:v>
                </c:pt>
                <c:pt idx="4793" formatCode="0.00E+00">
                  <c:v>6.6667380599737901E-5</c:v>
                </c:pt>
                <c:pt idx="4794">
                  <c:v>0.13026561485590801</c:v>
                </c:pt>
                <c:pt idx="4795">
                  <c:v>0</c:v>
                </c:pt>
                <c:pt idx="4796">
                  <c:v>0</c:v>
                </c:pt>
                <c:pt idx="4797">
                  <c:v>0</c:v>
                </c:pt>
                <c:pt idx="4798">
                  <c:v>0.10576503041065</c:v>
                </c:pt>
                <c:pt idx="4799">
                  <c:v>0</c:v>
                </c:pt>
                <c:pt idx="4800">
                  <c:v>0</c:v>
                </c:pt>
                <c:pt idx="4801">
                  <c:v>0</c:v>
                </c:pt>
                <c:pt idx="4802">
                  <c:v>4.3108557913831801E-2</c:v>
                </c:pt>
                <c:pt idx="4803">
                  <c:v>0.15595356701247301</c:v>
                </c:pt>
                <c:pt idx="4804">
                  <c:v>0</c:v>
                </c:pt>
                <c:pt idx="4805">
                  <c:v>1.00012711112725E-4</c:v>
                </c:pt>
                <c:pt idx="4806">
                  <c:v>0</c:v>
                </c:pt>
                <c:pt idx="4807">
                  <c:v>0.13760880959487401</c:v>
                </c:pt>
                <c:pt idx="4808">
                  <c:v>0</c:v>
                </c:pt>
                <c:pt idx="4809" formatCode="0.00E+00">
                  <c:v>9.99777904733702E-5</c:v>
                </c:pt>
                <c:pt idx="4810">
                  <c:v>0</c:v>
                </c:pt>
                <c:pt idx="4811">
                  <c:v>0.13669723451053301</c:v>
                </c:pt>
                <c:pt idx="4812">
                  <c:v>0</c:v>
                </c:pt>
                <c:pt idx="4813">
                  <c:v>0</c:v>
                </c:pt>
                <c:pt idx="4814" formatCode="0.00E+00">
                  <c:v>5.00063555563626E-5</c:v>
                </c:pt>
                <c:pt idx="4815">
                  <c:v>1.0967671643616199E-4</c:v>
                </c:pt>
                <c:pt idx="4816">
                  <c:v>0.141830917445083</c:v>
                </c:pt>
                <c:pt idx="4817">
                  <c:v>0.17116010656950401</c:v>
                </c:pt>
                <c:pt idx="4818">
                  <c:v>0</c:v>
                </c:pt>
                <c:pt idx="4819">
                  <c:v>0</c:v>
                </c:pt>
                <c:pt idx="4820">
                  <c:v>1.00012711112725E-4</c:v>
                </c:pt>
                <c:pt idx="4821">
                  <c:v>4.82416620320242E-2</c:v>
                </c:pt>
                <c:pt idx="4822">
                  <c:v>0.13861696603307</c:v>
                </c:pt>
                <c:pt idx="4823">
                  <c:v>0</c:v>
                </c:pt>
                <c:pt idx="4824" formatCode="0.00E+00">
                  <c:v>9.9989430686488502E-5</c:v>
                </c:pt>
                <c:pt idx="4825">
                  <c:v>0</c:v>
                </c:pt>
                <c:pt idx="4826">
                  <c:v>0.100720627446582</c:v>
                </c:pt>
                <c:pt idx="4827">
                  <c:v>2.1956819763702499E-2</c:v>
                </c:pt>
                <c:pt idx="4828">
                  <c:v>0</c:v>
                </c:pt>
                <c:pt idx="4829">
                  <c:v>0</c:v>
                </c:pt>
                <c:pt idx="4830">
                  <c:v>0</c:v>
                </c:pt>
                <c:pt idx="4831">
                  <c:v>0.13702585210460499</c:v>
                </c:pt>
                <c:pt idx="4832">
                  <c:v>0</c:v>
                </c:pt>
                <c:pt idx="4833">
                  <c:v>0</c:v>
                </c:pt>
                <c:pt idx="4834">
                  <c:v>0</c:v>
                </c:pt>
                <c:pt idx="4835">
                  <c:v>7.0674191589732205E-2</c:v>
                </c:pt>
                <c:pt idx="4836">
                  <c:v>0.185416420041917</c:v>
                </c:pt>
                <c:pt idx="4837">
                  <c:v>0</c:v>
                </c:pt>
                <c:pt idx="4838">
                  <c:v>0</c:v>
                </c:pt>
                <c:pt idx="4839">
                  <c:v>0</c:v>
                </c:pt>
                <c:pt idx="4840">
                  <c:v>0.15849508805201501</c:v>
                </c:pt>
                <c:pt idx="4841">
                  <c:v>0</c:v>
                </c:pt>
                <c:pt idx="4842">
                  <c:v>0</c:v>
                </c:pt>
                <c:pt idx="4843">
                  <c:v>0</c:v>
                </c:pt>
                <c:pt idx="4844">
                  <c:v>0.12582006995102499</c:v>
                </c:pt>
                <c:pt idx="4845">
                  <c:v>0</c:v>
                </c:pt>
                <c:pt idx="4846">
                  <c:v>0</c:v>
                </c:pt>
                <c:pt idx="4847">
                  <c:v>0</c:v>
                </c:pt>
                <c:pt idx="4848">
                  <c:v>5.87151187614793E-2</c:v>
                </c:pt>
                <c:pt idx="4849">
                  <c:v>0.20691886280636601</c:v>
                </c:pt>
                <c:pt idx="4850" formatCode="0.00E+00">
                  <c:v>5.9993658411893101E-5</c:v>
                </c:pt>
                <c:pt idx="4851">
                  <c:v>0</c:v>
                </c:pt>
                <c:pt idx="4852">
                  <c:v>0</c:v>
                </c:pt>
                <c:pt idx="4853">
                  <c:v>0.150105579910741</c:v>
                </c:pt>
                <c:pt idx="4854">
                  <c:v>0</c:v>
                </c:pt>
                <c:pt idx="4855">
                  <c:v>0</c:v>
                </c:pt>
                <c:pt idx="4856">
                  <c:v>0</c:v>
                </c:pt>
                <c:pt idx="4857">
                  <c:v>0.138484250833464</c:v>
                </c:pt>
                <c:pt idx="4858">
                  <c:v>0.16161634318170601</c:v>
                </c:pt>
                <c:pt idx="4859">
                  <c:v>0</c:v>
                </c:pt>
                <c:pt idx="4860">
                  <c:v>0</c:v>
                </c:pt>
                <c:pt idx="4861">
                  <c:v>0</c:v>
                </c:pt>
                <c:pt idx="4862">
                  <c:v>0.165523945032202</c:v>
                </c:pt>
                <c:pt idx="4863">
                  <c:v>0</c:v>
                </c:pt>
                <c:pt idx="4864">
                  <c:v>0</c:v>
                </c:pt>
                <c:pt idx="4865">
                  <c:v>0</c:v>
                </c:pt>
                <c:pt idx="4866">
                  <c:v>0.138879800325896</c:v>
                </c:pt>
                <c:pt idx="4867">
                  <c:v>0</c:v>
                </c:pt>
                <c:pt idx="4868">
                  <c:v>0</c:v>
                </c:pt>
                <c:pt idx="4869">
                  <c:v>0</c:v>
                </c:pt>
                <c:pt idx="4870">
                  <c:v>0.12984139175207299</c:v>
                </c:pt>
                <c:pt idx="4871">
                  <c:v>0.18512320394260601</c:v>
                </c:pt>
                <c:pt idx="4872">
                  <c:v>0</c:v>
                </c:pt>
                <c:pt idx="4873">
                  <c:v>0</c:v>
                </c:pt>
                <c:pt idx="4874">
                  <c:v>0</c:v>
                </c:pt>
                <c:pt idx="4875">
                  <c:v>0.138917906699243</c:v>
                </c:pt>
                <c:pt idx="4876">
                  <c:v>0</c:v>
                </c:pt>
                <c:pt idx="4877">
                  <c:v>0</c:v>
                </c:pt>
                <c:pt idx="4878">
                  <c:v>0</c:v>
                </c:pt>
                <c:pt idx="4879">
                  <c:v>0.152575817725075</c:v>
                </c:pt>
                <c:pt idx="4880">
                  <c:v>0</c:v>
                </c:pt>
                <c:pt idx="4881">
                  <c:v>0</c:v>
                </c:pt>
                <c:pt idx="4882">
                  <c:v>1.00012711112725E-4</c:v>
                </c:pt>
                <c:pt idx="4883">
                  <c:v>0.13993020358865199</c:v>
                </c:pt>
                <c:pt idx="4884">
                  <c:v>0.18377954704041999</c:v>
                </c:pt>
                <c:pt idx="4885" formatCode="0.00E+00">
                  <c:v>8.0010168890180095E-5</c:v>
                </c:pt>
                <c:pt idx="4886">
                  <c:v>0</c:v>
                </c:pt>
                <c:pt idx="4887" formatCode="0.00E+00">
                  <c:v>8.4615395360196705E-5</c:v>
                </c:pt>
                <c:pt idx="4888">
                  <c:v>8.9260575700797096E-2</c:v>
                </c:pt>
                <c:pt idx="4889">
                  <c:v>0.110978006394854</c:v>
                </c:pt>
                <c:pt idx="4890" formatCode="0.00E+00">
                  <c:v>8.3332285714152594E-5</c:v>
                </c:pt>
                <c:pt idx="4891">
                  <c:v>0</c:v>
                </c:pt>
                <c:pt idx="4892">
                  <c:v>1.00012711112725E-4</c:v>
                </c:pt>
                <c:pt idx="4893">
                  <c:v>0.117573127898669</c:v>
                </c:pt>
                <c:pt idx="4894">
                  <c:v>4.2657019504551898E-2</c:v>
                </c:pt>
                <c:pt idx="4895">
                  <c:v>0</c:v>
                </c:pt>
                <c:pt idx="4896">
                  <c:v>0</c:v>
                </c:pt>
                <c:pt idx="4897">
                  <c:v>0</c:v>
                </c:pt>
                <c:pt idx="4898">
                  <c:v>0.118610231147315</c:v>
                </c:pt>
                <c:pt idx="4899">
                  <c:v>0.16793988827474299</c:v>
                </c:pt>
                <c:pt idx="4900">
                  <c:v>0</c:v>
                </c:pt>
                <c:pt idx="4901">
                  <c:v>0</c:v>
                </c:pt>
                <c:pt idx="4902">
                  <c:v>0</c:v>
                </c:pt>
                <c:pt idx="4903">
                  <c:v>0</c:v>
                </c:pt>
                <c:pt idx="4904">
                  <c:v>0</c:v>
                </c:pt>
                <c:pt idx="4905">
                  <c:v>0</c:v>
                </c:pt>
                <c:pt idx="4906">
                  <c:v>0.18086478425989699</c:v>
                </c:pt>
                <c:pt idx="4907">
                  <c:v>0</c:v>
                </c:pt>
                <c:pt idx="4908">
                  <c:v>0</c:v>
                </c:pt>
                <c:pt idx="4909">
                  <c:v>0</c:v>
                </c:pt>
                <c:pt idx="4910">
                  <c:v>0</c:v>
                </c:pt>
                <c:pt idx="4911">
                  <c:v>0</c:v>
                </c:pt>
                <c:pt idx="4912">
                  <c:v>0</c:v>
                </c:pt>
                <c:pt idx="4913">
                  <c:v>0</c:v>
                </c:pt>
                <c:pt idx="4914">
                  <c:v>0.16276618323564099</c:v>
                </c:pt>
                <c:pt idx="4915">
                  <c:v>0</c:v>
                </c:pt>
                <c:pt idx="4916">
                  <c:v>3.4954731455299801E-2</c:v>
                </c:pt>
                <c:pt idx="4917">
                  <c:v>0</c:v>
                </c:pt>
                <c:pt idx="4918">
                  <c:v>2.0002542222544999E-4</c:v>
                </c:pt>
                <c:pt idx="4919">
                  <c:v>0</c:v>
                </c:pt>
                <c:pt idx="4920">
                  <c:v>0</c:v>
                </c:pt>
                <c:pt idx="4921">
                  <c:v>0</c:v>
                </c:pt>
                <c:pt idx="4922">
                  <c:v>0</c:v>
                </c:pt>
                <c:pt idx="4923">
                  <c:v>0</c:v>
                </c:pt>
                <c:pt idx="4924">
                  <c:v>0.135868977474286</c:v>
                </c:pt>
                <c:pt idx="4925">
                  <c:v>0</c:v>
                </c:pt>
                <c:pt idx="4926">
                  <c:v>0</c:v>
                </c:pt>
                <c:pt idx="4927">
                  <c:v>0</c:v>
                </c:pt>
                <c:pt idx="4928">
                  <c:v>0</c:v>
                </c:pt>
                <c:pt idx="4929">
                  <c:v>0</c:v>
                </c:pt>
                <c:pt idx="4930">
                  <c:v>0</c:v>
                </c:pt>
                <c:pt idx="4931">
                  <c:v>0</c:v>
                </c:pt>
                <c:pt idx="4932">
                  <c:v>0.16187482195674999</c:v>
                </c:pt>
                <c:pt idx="4933">
                  <c:v>0</c:v>
                </c:pt>
                <c:pt idx="4934">
                  <c:v>0</c:v>
                </c:pt>
                <c:pt idx="4935">
                  <c:v>0</c:v>
                </c:pt>
                <c:pt idx="4936">
                  <c:v>0</c:v>
                </c:pt>
                <c:pt idx="4937">
                  <c:v>0</c:v>
                </c:pt>
                <c:pt idx="4938">
                  <c:v>0</c:v>
                </c:pt>
                <c:pt idx="4939">
                  <c:v>0</c:v>
                </c:pt>
                <c:pt idx="4940">
                  <c:v>0.114238101181137</c:v>
                </c:pt>
                <c:pt idx="4941">
                  <c:v>0.240986729865763</c:v>
                </c:pt>
                <c:pt idx="4942">
                  <c:v>0</c:v>
                </c:pt>
                <c:pt idx="4943">
                  <c:v>0</c:v>
                </c:pt>
                <c:pt idx="4944">
                  <c:v>0</c:v>
                </c:pt>
                <c:pt idx="4945">
                  <c:v>0.120293179189903</c:v>
                </c:pt>
                <c:pt idx="4946">
                  <c:v>0</c:v>
                </c:pt>
                <c:pt idx="4947">
                  <c:v>0</c:v>
                </c:pt>
                <c:pt idx="4948">
                  <c:v>0</c:v>
                </c:pt>
                <c:pt idx="4949">
                  <c:v>0.141093706270152</c:v>
                </c:pt>
                <c:pt idx="4950">
                  <c:v>0</c:v>
                </c:pt>
                <c:pt idx="4951">
                  <c:v>0</c:v>
                </c:pt>
                <c:pt idx="4952">
                  <c:v>0</c:v>
                </c:pt>
                <c:pt idx="4953">
                  <c:v>8.8482845070330704E-2</c:v>
                </c:pt>
                <c:pt idx="4954">
                  <c:v>0.204970464882436</c:v>
                </c:pt>
                <c:pt idx="4955">
                  <c:v>0</c:v>
                </c:pt>
                <c:pt idx="4956">
                  <c:v>0</c:v>
                </c:pt>
                <c:pt idx="4957">
                  <c:v>0</c:v>
                </c:pt>
                <c:pt idx="4958">
                  <c:v>0.16393920218810701</c:v>
                </c:pt>
                <c:pt idx="4959">
                  <c:v>0</c:v>
                </c:pt>
                <c:pt idx="4960">
                  <c:v>0</c:v>
                </c:pt>
                <c:pt idx="4961">
                  <c:v>0</c:v>
                </c:pt>
                <c:pt idx="4962">
                  <c:v>4.2084455585298802E-2</c:v>
                </c:pt>
                <c:pt idx="4963">
                  <c:v>0</c:v>
                </c:pt>
                <c:pt idx="4964">
                  <c:v>0</c:v>
                </c:pt>
                <c:pt idx="4965">
                  <c:v>0</c:v>
                </c:pt>
                <c:pt idx="4966">
                  <c:v>8.0289974226686003E-2</c:v>
                </c:pt>
                <c:pt idx="4967">
                  <c:v>0.19297434058546101</c:v>
                </c:pt>
                <c:pt idx="4968">
                  <c:v>0</c:v>
                </c:pt>
                <c:pt idx="4969">
                  <c:v>1.00012711112725E-4</c:v>
                </c:pt>
                <c:pt idx="4970">
                  <c:v>0</c:v>
                </c:pt>
                <c:pt idx="4971">
                  <c:v>0.14289642404605599</c:v>
                </c:pt>
                <c:pt idx="4972">
                  <c:v>0</c:v>
                </c:pt>
                <c:pt idx="4973">
                  <c:v>1.5001906666908699E-4</c:v>
                </c:pt>
                <c:pt idx="4974">
                  <c:v>0</c:v>
                </c:pt>
                <c:pt idx="4975">
                  <c:v>0.167004079429382</c:v>
                </c:pt>
                <c:pt idx="4976">
                  <c:v>0.40174997799999701</c:v>
                </c:pt>
                <c:pt idx="4977" formatCode="0.00E+00">
                  <c:v>6.6667380599737901E-5</c:v>
                </c:pt>
                <c:pt idx="4978" formatCode="0.00E+00">
                  <c:v>8.0003184762309103E-5</c:v>
                </c:pt>
                <c:pt idx="4979">
                  <c:v>0</c:v>
                </c:pt>
                <c:pt idx="4980">
                  <c:v>2.4345201475931701E-2</c:v>
                </c:pt>
                <c:pt idx="4981">
                  <c:v>0.18477903142595301</c:v>
                </c:pt>
                <c:pt idx="4982" formatCode="0.00E+00">
                  <c:v>6.6663500528698399E-5</c:v>
                </c:pt>
                <c:pt idx="4983">
                  <c:v>0</c:v>
                </c:pt>
                <c:pt idx="4984">
                  <c:v>1.9285671383214499E-4</c:v>
                </c:pt>
                <c:pt idx="4985">
                  <c:v>4.8889916343988302E-2</c:v>
                </c:pt>
                <c:pt idx="4986">
                  <c:v>0.141541024993629</c:v>
                </c:pt>
                <c:pt idx="4987">
                  <c:v>0</c:v>
                </c:pt>
                <c:pt idx="4988">
                  <c:v>0</c:v>
                </c:pt>
                <c:pt idx="4989">
                  <c:v>1.00012711112725E-4</c:v>
                </c:pt>
                <c:pt idx="4990">
                  <c:v>4.55595133546172E-2</c:v>
                </c:pt>
                <c:pt idx="4991">
                  <c:v>0.11082897848379</c:v>
                </c:pt>
                <c:pt idx="4992">
                  <c:v>0</c:v>
                </c:pt>
                <c:pt idx="4993">
                  <c:v>1.00012711112725E-4</c:v>
                </c:pt>
                <c:pt idx="4994">
                  <c:v>0</c:v>
                </c:pt>
                <c:pt idx="4995">
                  <c:v>0.155712531327037</c:v>
                </c:pt>
                <c:pt idx="4996">
                  <c:v>0</c:v>
                </c:pt>
                <c:pt idx="4997">
                  <c:v>0</c:v>
                </c:pt>
                <c:pt idx="4998">
                  <c:v>0</c:v>
                </c:pt>
                <c:pt idx="4999">
                  <c:v>0.13490360584093899</c:v>
                </c:pt>
                <c:pt idx="5000">
                  <c:v>0.18856610418007699</c:v>
                </c:pt>
                <c:pt idx="5001">
                  <c:v>0</c:v>
                </c:pt>
                <c:pt idx="5002">
                  <c:v>0</c:v>
                </c:pt>
                <c:pt idx="5003">
                  <c:v>0</c:v>
                </c:pt>
                <c:pt idx="5004">
                  <c:v>0.13552568347281499</c:v>
                </c:pt>
                <c:pt idx="5005">
                  <c:v>1.00012711112725E-4</c:v>
                </c:pt>
                <c:pt idx="5006">
                  <c:v>7.3999628444397199E-4</c:v>
                </c:pt>
                <c:pt idx="5007">
                  <c:v>2.81483633627551E-4</c:v>
                </c:pt>
                <c:pt idx="5008">
                  <c:v>0.12806767236476299</c:v>
                </c:pt>
                <c:pt idx="5009">
                  <c:v>0.198721030882509</c:v>
                </c:pt>
                <c:pt idx="5010" formatCode="0.00E+00">
                  <c:v>6.6675140741816796E-5</c:v>
                </c:pt>
                <c:pt idx="5011" formatCode="0.00E+00">
                  <c:v>9.99952507930477E-5</c:v>
                </c:pt>
                <c:pt idx="5012" formatCode="0.00E+00">
                  <c:v>9.9998742856983203E-5</c:v>
                </c:pt>
                <c:pt idx="5013">
                  <c:v>0.137044240846079</c:v>
                </c:pt>
                <c:pt idx="5014">
                  <c:v>0</c:v>
                </c:pt>
                <c:pt idx="5015">
                  <c:v>0</c:v>
                </c:pt>
                <c:pt idx="5016">
                  <c:v>0</c:v>
                </c:pt>
                <c:pt idx="5017">
                  <c:v>0.104517682462908</c:v>
                </c:pt>
                <c:pt idx="5018">
                  <c:v>0.24882911677494299</c:v>
                </c:pt>
                <c:pt idx="5019">
                  <c:v>0</c:v>
                </c:pt>
                <c:pt idx="5020">
                  <c:v>0</c:v>
                </c:pt>
                <c:pt idx="5021">
                  <c:v>0</c:v>
                </c:pt>
                <c:pt idx="5022">
                  <c:v>0.14944690003681901</c:v>
                </c:pt>
                <c:pt idx="5023">
                  <c:v>0</c:v>
                </c:pt>
                <c:pt idx="5024">
                  <c:v>0</c:v>
                </c:pt>
                <c:pt idx="5025">
                  <c:v>0</c:v>
                </c:pt>
                <c:pt idx="5026">
                  <c:v>0.153995138213331</c:v>
                </c:pt>
                <c:pt idx="5027">
                  <c:v>0</c:v>
                </c:pt>
                <c:pt idx="5028">
                  <c:v>0</c:v>
                </c:pt>
                <c:pt idx="5029">
                  <c:v>0</c:v>
                </c:pt>
                <c:pt idx="5030">
                  <c:v>0.121763061416914</c:v>
                </c:pt>
                <c:pt idx="5031">
                  <c:v>0.112541147217447</c:v>
                </c:pt>
                <c:pt idx="5032">
                  <c:v>0</c:v>
                </c:pt>
                <c:pt idx="5033" formatCode="0.00E+00">
                  <c:v>9.99428698340152E-5</c:v>
                </c:pt>
                <c:pt idx="5034">
                  <c:v>0</c:v>
                </c:pt>
                <c:pt idx="5035">
                  <c:v>0.113527904026674</c:v>
                </c:pt>
                <c:pt idx="5036">
                  <c:v>0</c:v>
                </c:pt>
                <c:pt idx="5037">
                  <c:v>0</c:v>
                </c:pt>
                <c:pt idx="5038">
                  <c:v>0</c:v>
                </c:pt>
                <c:pt idx="5039">
                  <c:v>0.14972204373773701</c:v>
                </c:pt>
                <c:pt idx="5040">
                  <c:v>0</c:v>
                </c:pt>
                <c:pt idx="5041">
                  <c:v>0</c:v>
                </c:pt>
                <c:pt idx="5042">
                  <c:v>0</c:v>
                </c:pt>
                <c:pt idx="5043">
                  <c:v>0.1307290417983</c:v>
                </c:pt>
                <c:pt idx="5044">
                  <c:v>0.134765018371196</c:v>
                </c:pt>
                <c:pt idx="5045">
                  <c:v>0</c:v>
                </c:pt>
                <c:pt idx="5046" formatCode="0.00E+00">
                  <c:v>6.6663500528698399E-5</c:v>
                </c:pt>
                <c:pt idx="5047" formatCode="0.00E+00">
                  <c:v>7.3333342645503805E-5</c:v>
                </c:pt>
                <c:pt idx="5048">
                  <c:v>0.16255804994345199</c:v>
                </c:pt>
                <c:pt idx="5049">
                  <c:v>0.22911295312194099</c:v>
                </c:pt>
                <c:pt idx="5050">
                  <c:v>0</c:v>
                </c:pt>
                <c:pt idx="5051" formatCode="0.00E+00">
                  <c:v>6.5219608005802498E-5</c:v>
                </c:pt>
                <c:pt idx="5052" formatCode="0.00E+00">
                  <c:v>9.99952507930477E-5</c:v>
                </c:pt>
                <c:pt idx="5053">
                  <c:v>3.4304356140748699E-2</c:v>
                </c:pt>
                <c:pt idx="5054">
                  <c:v>0.10380814079848601</c:v>
                </c:pt>
                <c:pt idx="5055" formatCode="0.00E+00">
                  <c:v>7.5000803174705096E-5</c:v>
                </c:pt>
                <c:pt idx="5056" formatCode="0.00E+00">
                  <c:v>5.7150120635842902E-5</c:v>
                </c:pt>
                <c:pt idx="5057" formatCode="0.00E+00">
                  <c:v>7.49920730148664E-5</c:v>
                </c:pt>
                <c:pt idx="5058">
                  <c:v>0.13546907302288599</c:v>
                </c:pt>
                <c:pt idx="5059">
                  <c:v>0.16183588273239799</c:v>
                </c:pt>
                <c:pt idx="5060">
                  <c:v>0</c:v>
                </c:pt>
                <c:pt idx="5061">
                  <c:v>0</c:v>
                </c:pt>
                <c:pt idx="5062" formatCode="0.00E+00">
                  <c:v>9.99777904733702E-5</c:v>
                </c:pt>
                <c:pt idx="5063">
                  <c:v>0.15442016904618</c:v>
                </c:pt>
                <c:pt idx="5064">
                  <c:v>0</c:v>
                </c:pt>
                <c:pt idx="5065" formatCode="0.00E+00">
                  <c:v>8.3343925927271005E-5</c:v>
                </c:pt>
                <c:pt idx="5066">
                  <c:v>0</c:v>
                </c:pt>
                <c:pt idx="5067">
                  <c:v>9.0519346047523902E-2</c:v>
                </c:pt>
                <c:pt idx="5068">
                  <c:v>0.16515915841286</c:v>
                </c:pt>
                <c:pt idx="5069">
                  <c:v>0</c:v>
                </c:pt>
                <c:pt idx="5070">
                  <c:v>0</c:v>
                </c:pt>
                <c:pt idx="5071">
                  <c:v>0</c:v>
                </c:pt>
                <c:pt idx="5072">
                  <c:v>5.9635454892138597E-2</c:v>
                </c:pt>
                <c:pt idx="5073">
                  <c:v>0</c:v>
                </c:pt>
                <c:pt idx="5074">
                  <c:v>1.00012711112725E-4</c:v>
                </c:pt>
                <c:pt idx="5075">
                  <c:v>0</c:v>
                </c:pt>
                <c:pt idx="5076">
                  <c:v>0.163332357530835</c:v>
                </c:pt>
                <c:pt idx="5077">
                  <c:v>0</c:v>
                </c:pt>
                <c:pt idx="5078">
                  <c:v>1.00012711112725E-4</c:v>
                </c:pt>
                <c:pt idx="5079">
                  <c:v>0</c:v>
                </c:pt>
                <c:pt idx="5080">
                  <c:v>0.100139092583946</c:v>
                </c:pt>
                <c:pt idx="5081">
                  <c:v>0.186909746544797</c:v>
                </c:pt>
                <c:pt idx="5082" formatCode="0.00E+00">
                  <c:v>6.0007626667635098E-5</c:v>
                </c:pt>
                <c:pt idx="5083" formatCode="0.00E+00">
                  <c:v>4.99888952366851E-5</c:v>
                </c:pt>
                <c:pt idx="5084">
                  <c:v>0</c:v>
                </c:pt>
                <c:pt idx="5085">
                  <c:v>0.14430824563481301</c:v>
                </c:pt>
                <c:pt idx="5086">
                  <c:v>0</c:v>
                </c:pt>
                <c:pt idx="5087">
                  <c:v>0</c:v>
                </c:pt>
                <c:pt idx="5088">
                  <c:v>0</c:v>
                </c:pt>
                <c:pt idx="5089">
                  <c:v>0.12470185764278099</c:v>
                </c:pt>
                <c:pt idx="5090">
                  <c:v>0.17440542264797301</c:v>
                </c:pt>
                <c:pt idx="5091">
                  <c:v>0</c:v>
                </c:pt>
                <c:pt idx="5092" formatCode="0.00E+00">
                  <c:v>9.0907948051802904E-5</c:v>
                </c:pt>
                <c:pt idx="5093" formatCode="0.00E+00">
                  <c:v>6.1764340242717301E-5</c:v>
                </c:pt>
                <c:pt idx="5094">
                  <c:v>0.15830667668752099</c:v>
                </c:pt>
                <c:pt idx="5095">
                  <c:v>0</c:v>
                </c:pt>
                <c:pt idx="5096">
                  <c:v>0</c:v>
                </c:pt>
                <c:pt idx="5097">
                  <c:v>0</c:v>
                </c:pt>
                <c:pt idx="5098">
                  <c:v>0.15080702059697201</c:v>
                </c:pt>
                <c:pt idx="5099">
                  <c:v>0</c:v>
                </c:pt>
                <c:pt idx="5100">
                  <c:v>0</c:v>
                </c:pt>
                <c:pt idx="5101">
                  <c:v>0</c:v>
                </c:pt>
                <c:pt idx="5102">
                  <c:v>0.15146642479185499</c:v>
                </c:pt>
                <c:pt idx="5103">
                  <c:v>0.28277730121204098</c:v>
                </c:pt>
                <c:pt idx="5104">
                  <c:v>0</c:v>
                </c:pt>
                <c:pt idx="5105">
                  <c:v>0</c:v>
                </c:pt>
                <c:pt idx="5106">
                  <c:v>0</c:v>
                </c:pt>
                <c:pt idx="5107">
                  <c:v>0.138772195819101</c:v>
                </c:pt>
                <c:pt idx="5108">
                  <c:v>0</c:v>
                </c:pt>
                <c:pt idx="5109">
                  <c:v>0</c:v>
                </c:pt>
                <c:pt idx="5110">
                  <c:v>0</c:v>
                </c:pt>
                <c:pt idx="5111">
                  <c:v>0.16172853314409</c:v>
                </c:pt>
                <c:pt idx="5112">
                  <c:v>0</c:v>
                </c:pt>
                <c:pt idx="5113" formatCode="0.00E+00">
                  <c:v>8.0010168890180095E-5</c:v>
                </c:pt>
                <c:pt idx="5114">
                  <c:v>0</c:v>
                </c:pt>
                <c:pt idx="5115">
                  <c:v>0.14597187911905199</c:v>
                </c:pt>
                <c:pt idx="5116">
                  <c:v>0.171539728103941</c:v>
                </c:pt>
                <c:pt idx="5117" formatCode="0.00E+00">
                  <c:v>9.99952507930477E-5</c:v>
                </c:pt>
                <c:pt idx="5118" formatCode="0.00E+00">
                  <c:v>7.9411588048530296E-5</c:v>
                </c:pt>
                <c:pt idx="5119">
                  <c:v>0</c:v>
                </c:pt>
                <c:pt idx="5120">
                  <c:v>4.7377855175714002E-2</c:v>
                </c:pt>
                <c:pt idx="5121">
                  <c:v>7.6614825637077694E-2</c:v>
                </c:pt>
                <c:pt idx="5122" formatCode="0.00E+00">
                  <c:v>6.8422397995158304E-5</c:v>
                </c:pt>
                <c:pt idx="5123" formatCode="0.00E+00">
                  <c:v>7.2223642328222596E-5</c:v>
                </c:pt>
                <c:pt idx="5124" formatCode="0.00E+00">
                  <c:v>4.5453974025901398E-5</c:v>
                </c:pt>
                <c:pt idx="5125">
                  <c:v>4.5702923987075102E-2</c:v>
                </c:pt>
                <c:pt idx="5126">
                  <c:v>7.9125133270420603E-2</c:v>
                </c:pt>
                <c:pt idx="5127">
                  <c:v>0</c:v>
                </c:pt>
                <c:pt idx="5128">
                  <c:v>0</c:v>
                </c:pt>
                <c:pt idx="5129">
                  <c:v>1.00012711112725E-4</c:v>
                </c:pt>
                <c:pt idx="5130">
                  <c:v>0.107679434498767</c:v>
                </c:pt>
                <c:pt idx="5131">
                  <c:v>0.16707304875366899</c:v>
                </c:pt>
                <c:pt idx="5132">
                  <c:v>0</c:v>
                </c:pt>
                <c:pt idx="5133">
                  <c:v>0</c:v>
                </c:pt>
                <c:pt idx="5134">
                  <c:v>0</c:v>
                </c:pt>
                <c:pt idx="5135">
                  <c:v>0.148509944723136</c:v>
                </c:pt>
                <c:pt idx="5136">
                  <c:v>0.21132322112122001</c:v>
                </c:pt>
                <c:pt idx="5137">
                  <c:v>2.0002542222544999E-4</c:v>
                </c:pt>
                <c:pt idx="5138">
                  <c:v>0</c:v>
                </c:pt>
                <c:pt idx="5139">
                  <c:v>0</c:v>
                </c:pt>
                <c:pt idx="5140">
                  <c:v>0.134891869919566</c:v>
                </c:pt>
                <c:pt idx="5141">
                  <c:v>0</c:v>
                </c:pt>
                <c:pt idx="5142">
                  <c:v>0</c:v>
                </c:pt>
                <c:pt idx="5143">
                  <c:v>0</c:v>
                </c:pt>
                <c:pt idx="5144">
                  <c:v>5.1285797755518198E-2</c:v>
                </c:pt>
                <c:pt idx="5145">
                  <c:v>7.0235180136270503E-2</c:v>
                </c:pt>
                <c:pt idx="5146">
                  <c:v>0</c:v>
                </c:pt>
                <c:pt idx="5147">
                  <c:v>0</c:v>
                </c:pt>
                <c:pt idx="5148">
                  <c:v>0</c:v>
                </c:pt>
                <c:pt idx="5149">
                  <c:v>4.53629892273252E-2</c:v>
                </c:pt>
                <c:pt idx="5150">
                  <c:v>0</c:v>
                </c:pt>
                <c:pt idx="5151">
                  <c:v>0</c:v>
                </c:pt>
                <c:pt idx="5152">
                  <c:v>0</c:v>
                </c:pt>
                <c:pt idx="5153">
                  <c:v>1.9691792553807499E-2</c:v>
                </c:pt>
                <c:pt idx="5154">
                  <c:v>2.0644343627771101E-2</c:v>
                </c:pt>
                <c:pt idx="5155">
                  <c:v>0</c:v>
                </c:pt>
                <c:pt idx="5156">
                  <c:v>0</c:v>
                </c:pt>
                <c:pt idx="5157" formatCode="0.00E+00">
                  <c:v>7.9996200634438098E-5</c:v>
                </c:pt>
                <c:pt idx="5158">
                  <c:v>8.0745152058108199E-2</c:v>
                </c:pt>
                <c:pt idx="5159">
                  <c:v>0.14968126654400199</c:v>
                </c:pt>
                <c:pt idx="5160">
                  <c:v>0</c:v>
                </c:pt>
                <c:pt idx="5161" formatCode="0.00E+00">
                  <c:v>6.6667380599737901E-5</c:v>
                </c:pt>
                <c:pt idx="5162" formatCode="0.00E+00">
                  <c:v>6.6675140741816796E-5</c:v>
                </c:pt>
                <c:pt idx="5163">
                  <c:v>0.11135980451402901</c:v>
                </c:pt>
                <c:pt idx="5164">
                  <c:v>0</c:v>
                </c:pt>
                <c:pt idx="5165" formatCode="0.00E+00">
                  <c:v>7.5003713227984702E-5</c:v>
                </c:pt>
                <c:pt idx="5166" formatCode="0.00E+00">
                  <c:v>6.6659620457659006E-5</c:v>
                </c:pt>
                <c:pt idx="5167">
                  <c:v>0.14438295725235401</c:v>
                </c:pt>
                <c:pt idx="5168">
                  <c:v>0</c:v>
                </c:pt>
                <c:pt idx="5169">
                  <c:v>0</c:v>
                </c:pt>
                <c:pt idx="5170" formatCode="0.00E+00">
                  <c:v>5.00063555563626E-5</c:v>
                </c:pt>
                <c:pt idx="5171">
                  <c:v>7.8916985007007404E-3</c:v>
                </c:pt>
                <c:pt idx="5172">
                  <c:v>0.143056873780391</c:v>
                </c:pt>
                <c:pt idx="5173" formatCode="0.00E+00">
                  <c:v>7.3333342645503805E-5</c:v>
                </c:pt>
                <c:pt idx="5174" formatCode="0.00E+00">
                  <c:v>7.9996200634438098E-5</c:v>
                </c:pt>
                <c:pt idx="5175">
                  <c:v>0</c:v>
                </c:pt>
                <c:pt idx="5176">
                  <c:v>0.120324488874617</c:v>
                </c:pt>
                <c:pt idx="5177" formatCode="0.00E+00">
                  <c:v>7.9996200634438098E-5</c:v>
                </c:pt>
                <c:pt idx="5178">
                  <c:v>0</c:v>
                </c:pt>
                <c:pt idx="5179">
                  <c:v>0</c:v>
                </c:pt>
                <c:pt idx="5180">
                  <c:v>0.102538933789988</c:v>
                </c:pt>
                <c:pt idx="5181">
                  <c:v>9.3857881414372304E-2</c:v>
                </c:pt>
                <c:pt idx="5182">
                  <c:v>0</c:v>
                </c:pt>
                <c:pt idx="5183">
                  <c:v>1.00012711112725E-4</c:v>
                </c:pt>
                <c:pt idx="5184" formatCode="0.00E+00">
                  <c:v>3.9991116189348003E-5</c:v>
                </c:pt>
                <c:pt idx="5185">
                  <c:v>0.15532884647359901</c:v>
                </c:pt>
                <c:pt idx="5186">
                  <c:v>0</c:v>
                </c:pt>
                <c:pt idx="5187">
                  <c:v>0</c:v>
                </c:pt>
                <c:pt idx="5188">
                  <c:v>4.57141101133563E-4</c:v>
                </c:pt>
                <c:pt idx="5189">
                  <c:v>0.12846169743001201</c:v>
                </c:pt>
                <c:pt idx="5190">
                  <c:v>0.19731457507451999</c:v>
                </c:pt>
                <c:pt idx="5191">
                  <c:v>0</c:v>
                </c:pt>
                <c:pt idx="5192">
                  <c:v>1.00012711112725E-4</c:v>
                </c:pt>
                <c:pt idx="5193">
                  <c:v>0</c:v>
                </c:pt>
                <c:pt idx="5194">
                  <c:v>5.0978281316131302E-2</c:v>
                </c:pt>
                <c:pt idx="5195">
                  <c:v>0.120392040552717</c:v>
                </c:pt>
                <c:pt idx="5196">
                  <c:v>0</c:v>
                </c:pt>
                <c:pt idx="5197" formatCode="0.00E+00">
                  <c:v>8.5715203628234393E-5</c:v>
                </c:pt>
                <c:pt idx="5198">
                  <c:v>1.00012711112725E-4</c:v>
                </c:pt>
                <c:pt idx="5199">
                  <c:v>9.4647423463386907E-2</c:v>
                </c:pt>
                <c:pt idx="5200">
                  <c:v>0.11481686751133401</c:v>
                </c:pt>
                <c:pt idx="5201">
                  <c:v>0</c:v>
                </c:pt>
                <c:pt idx="5202" formatCode="0.00E+00">
                  <c:v>7.1427673469273695E-5</c:v>
                </c:pt>
                <c:pt idx="5203" formatCode="0.00E+00">
                  <c:v>6.6675140741816796E-5</c:v>
                </c:pt>
                <c:pt idx="5204">
                  <c:v>5.5977051153348202E-2</c:v>
                </c:pt>
                <c:pt idx="5205">
                  <c:v>0.14752397047312901</c:v>
                </c:pt>
                <c:pt idx="5206" formatCode="0.00E+00">
                  <c:v>5.7140143310312902E-5</c:v>
                </c:pt>
                <c:pt idx="5207">
                  <c:v>0</c:v>
                </c:pt>
                <c:pt idx="5208">
                  <c:v>0</c:v>
                </c:pt>
                <c:pt idx="5209">
                  <c:v>0.14316710075986699</c:v>
                </c:pt>
                <c:pt idx="5210">
                  <c:v>0</c:v>
                </c:pt>
                <c:pt idx="5211">
                  <c:v>0</c:v>
                </c:pt>
                <c:pt idx="5212">
                  <c:v>0</c:v>
                </c:pt>
                <c:pt idx="5213">
                  <c:v>0.11644664757062601</c:v>
                </c:pt>
                <c:pt idx="5214">
                  <c:v>0.18167871819710099</c:v>
                </c:pt>
                <c:pt idx="5215">
                  <c:v>0</c:v>
                </c:pt>
                <c:pt idx="5216">
                  <c:v>0</c:v>
                </c:pt>
                <c:pt idx="5217">
                  <c:v>1.00012711112725E-4</c:v>
                </c:pt>
                <c:pt idx="5218">
                  <c:v>2.5848093302168501E-2</c:v>
                </c:pt>
                <c:pt idx="5219">
                  <c:v>0</c:v>
                </c:pt>
                <c:pt idx="5220">
                  <c:v>0</c:v>
                </c:pt>
                <c:pt idx="5221">
                  <c:v>0</c:v>
                </c:pt>
                <c:pt idx="5222">
                  <c:v>0.13268913232653701</c:v>
                </c:pt>
                <c:pt idx="5223">
                  <c:v>0</c:v>
                </c:pt>
                <c:pt idx="5224">
                  <c:v>0</c:v>
                </c:pt>
                <c:pt idx="5225">
                  <c:v>0</c:v>
                </c:pt>
                <c:pt idx="5226">
                  <c:v>0.12967340502400701</c:v>
                </c:pt>
                <c:pt idx="5227">
                  <c:v>0.16051554758550701</c:v>
                </c:pt>
                <c:pt idx="5228">
                  <c:v>0</c:v>
                </c:pt>
                <c:pt idx="5229">
                  <c:v>0</c:v>
                </c:pt>
                <c:pt idx="5230">
                  <c:v>0</c:v>
                </c:pt>
                <c:pt idx="5231">
                  <c:v>0.12201407798058</c:v>
                </c:pt>
                <c:pt idx="5232">
                  <c:v>0</c:v>
                </c:pt>
                <c:pt idx="5233">
                  <c:v>0</c:v>
                </c:pt>
                <c:pt idx="5234">
                  <c:v>0</c:v>
                </c:pt>
                <c:pt idx="5235">
                  <c:v>0.13958030054436499</c:v>
                </c:pt>
                <c:pt idx="5236">
                  <c:v>0</c:v>
                </c:pt>
                <c:pt idx="5237">
                  <c:v>7.9996200634438095E-4</c:v>
                </c:pt>
                <c:pt idx="5238">
                  <c:v>0</c:v>
                </c:pt>
                <c:pt idx="5239">
                  <c:v>0.112540917361275</c:v>
                </c:pt>
                <c:pt idx="5240">
                  <c:v>0.15607673988482201</c:v>
                </c:pt>
                <c:pt idx="5241" formatCode="0.00E+00">
                  <c:v>5.9993658411893101E-5</c:v>
                </c:pt>
                <c:pt idx="5242">
                  <c:v>0</c:v>
                </c:pt>
                <c:pt idx="5243">
                  <c:v>0</c:v>
                </c:pt>
                <c:pt idx="5244">
                  <c:v>0.15749791051398701</c:v>
                </c:pt>
                <c:pt idx="5245">
                  <c:v>0</c:v>
                </c:pt>
                <c:pt idx="5246">
                  <c:v>0</c:v>
                </c:pt>
                <c:pt idx="5247">
                  <c:v>0</c:v>
                </c:pt>
                <c:pt idx="5248">
                  <c:v>0.14653320886114399</c:v>
                </c:pt>
                <c:pt idx="5249">
                  <c:v>0</c:v>
                </c:pt>
                <c:pt idx="5250" formatCode="0.00E+00">
                  <c:v>6.4283908389793298E-5</c:v>
                </c:pt>
                <c:pt idx="5251" formatCode="0.00E+00">
                  <c:v>5.00063555563626E-5</c:v>
                </c:pt>
                <c:pt idx="5252">
                  <c:v>8.3052040323003895E-2</c:v>
                </c:pt>
                <c:pt idx="5253">
                  <c:v>0.18674373163622701</c:v>
                </c:pt>
                <c:pt idx="5254">
                  <c:v>0</c:v>
                </c:pt>
                <c:pt idx="5255">
                  <c:v>0</c:v>
                </c:pt>
                <c:pt idx="5256">
                  <c:v>0</c:v>
                </c:pt>
                <c:pt idx="5257">
                  <c:v>0.14924586745070101</c:v>
                </c:pt>
                <c:pt idx="5258">
                  <c:v>0</c:v>
                </c:pt>
                <c:pt idx="5259">
                  <c:v>0</c:v>
                </c:pt>
                <c:pt idx="5260" formatCode="0.00E+00">
                  <c:v>9.9998742856983203E-5</c:v>
                </c:pt>
                <c:pt idx="5261">
                  <c:v>8.36001554315393E-2</c:v>
                </c:pt>
                <c:pt idx="5262">
                  <c:v>5.7028487052127902E-2</c:v>
                </c:pt>
                <c:pt idx="5263">
                  <c:v>0</c:v>
                </c:pt>
                <c:pt idx="5264" formatCode="0.00E+00">
                  <c:v>9.99777904733702E-5</c:v>
                </c:pt>
                <c:pt idx="5265">
                  <c:v>0</c:v>
                </c:pt>
                <c:pt idx="5266">
                  <c:v>8.2278737399046106E-2</c:v>
                </c:pt>
                <c:pt idx="5267">
                  <c:v>8.1887715900904295E-2</c:v>
                </c:pt>
                <c:pt idx="5268">
                  <c:v>0</c:v>
                </c:pt>
                <c:pt idx="5269" formatCode="0.00E+00">
                  <c:v>8.5715203628234393E-5</c:v>
                </c:pt>
                <c:pt idx="5270" formatCode="0.00E+00">
                  <c:v>5.5554857142768401E-5</c:v>
                </c:pt>
                <c:pt idx="5271">
                  <c:v>4.6521332790980504E-3</c:v>
                </c:pt>
                <c:pt idx="5272">
                  <c:v>0.12746860667382601</c:v>
                </c:pt>
                <c:pt idx="5273" formatCode="0.00E+00">
                  <c:v>9.9989430686488502E-5</c:v>
                </c:pt>
                <c:pt idx="5274" formatCode="0.00E+00">
                  <c:v>7.50095333345439E-5</c:v>
                </c:pt>
                <c:pt idx="5275">
                  <c:v>1.2499842857122901E-4</c:v>
                </c:pt>
                <c:pt idx="5276">
                  <c:v>5.0761794153095403E-2</c:v>
                </c:pt>
                <c:pt idx="5277">
                  <c:v>0.116738078928647</c:v>
                </c:pt>
                <c:pt idx="5278">
                  <c:v>0</c:v>
                </c:pt>
                <c:pt idx="5279">
                  <c:v>0</c:v>
                </c:pt>
                <c:pt idx="5280">
                  <c:v>0</c:v>
                </c:pt>
                <c:pt idx="5281">
                  <c:v>0.13868766150526901</c:v>
                </c:pt>
                <c:pt idx="5282">
                  <c:v>0</c:v>
                </c:pt>
                <c:pt idx="5283">
                  <c:v>0</c:v>
                </c:pt>
                <c:pt idx="5284">
                  <c:v>0</c:v>
                </c:pt>
                <c:pt idx="5285">
                  <c:v>0.12428646549830399</c:v>
                </c:pt>
                <c:pt idx="5286">
                  <c:v>0.23521605531211001</c:v>
                </c:pt>
                <c:pt idx="5287">
                  <c:v>0</c:v>
                </c:pt>
                <c:pt idx="5288">
                  <c:v>0</c:v>
                </c:pt>
                <c:pt idx="5289">
                  <c:v>0</c:v>
                </c:pt>
                <c:pt idx="5290">
                  <c:v>0.150121125954742</c:v>
                </c:pt>
                <c:pt idx="5291">
                  <c:v>0</c:v>
                </c:pt>
                <c:pt idx="5292">
                  <c:v>0</c:v>
                </c:pt>
                <c:pt idx="5293">
                  <c:v>0</c:v>
                </c:pt>
                <c:pt idx="5294">
                  <c:v>0.10601432940170601</c:v>
                </c:pt>
                <c:pt idx="5295">
                  <c:v>0</c:v>
                </c:pt>
                <c:pt idx="5296">
                  <c:v>0</c:v>
                </c:pt>
                <c:pt idx="5297">
                  <c:v>0</c:v>
                </c:pt>
                <c:pt idx="5298">
                  <c:v>0.14007094985943699</c:v>
                </c:pt>
                <c:pt idx="5299">
                  <c:v>0.17487385458146401</c:v>
                </c:pt>
                <c:pt idx="5300">
                  <c:v>0</c:v>
                </c:pt>
                <c:pt idx="5301">
                  <c:v>0</c:v>
                </c:pt>
                <c:pt idx="5302">
                  <c:v>0</c:v>
                </c:pt>
                <c:pt idx="5303">
                  <c:v>0.11475472251757</c:v>
                </c:pt>
                <c:pt idx="5304">
                  <c:v>0</c:v>
                </c:pt>
                <c:pt idx="5305">
                  <c:v>0</c:v>
                </c:pt>
                <c:pt idx="5306">
                  <c:v>0</c:v>
                </c:pt>
                <c:pt idx="5307">
                  <c:v>0.16375263585544</c:v>
                </c:pt>
                <c:pt idx="5308">
                  <c:v>0</c:v>
                </c:pt>
                <c:pt idx="5309">
                  <c:v>0</c:v>
                </c:pt>
                <c:pt idx="5310">
                  <c:v>0</c:v>
                </c:pt>
                <c:pt idx="5311">
                  <c:v>0.13460530295505699</c:v>
                </c:pt>
                <c:pt idx="5312">
                  <c:v>0.17715250501403201</c:v>
                </c:pt>
                <c:pt idx="5313">
                  <c:v>0</c:v>
                </c:pt>
                <c:pt idx="5314">
                  <c:v>0</c:v>
                </c:pt>
                <c:pt idx="5315">
                  <c:v>0</c:v>
                </c:pt>
                <c:pt idx="5316">
                  <c:v>0.14612312603446301</c:v>
                </c:pt>
                <c:pt idx="5317">
                  <c:v>0</c:v>
                </c:pt>
                <c:pt idx="5318">
                  <c:v>0</c:v>
                </c:pt>
                <c:pt idx="5319">
                  <c:v>0</c:v>
                </c:pt>
                <c:pt idx="5320">
                  <c:v>0.14056502263815501</c:v>
                </c:pt>
                <c:pt idx="5321">
                  <c:v>0</c:v>
                </c:pt>
                <c:pt idx="5322">
                  <c:v>0</c:v>
                </c:pt>
                <c:pt idx="5323">
                  <c:v>0</c:v>
                </c:pt>
                <c:pt idx="5324">
                  <c:v>0.154127599522171</c:v>
                </c:pt>
                <c:pt idx="5325">
                  <c:v>0.47335039365914899</c:v>
                </c:pt>
                <c:pt idx="5326">
                  <c:v>1.00012711112725E-4</c:v>
                </c:pt>
                <c:pt idx="5327">
                  <c:v>0</c:v>
                </c:pt>
                <c:pt idx="5328">
                  <c:v>0</c:v>
                </c:pt>
                <c:pt idx="5329">
                  <c:v>0.139953819073</c:v>
                </c:pt>
                <c:pt idx="5330" formatCode="0.00E+00">
                  <c:v>4.99714349170076E-5</c:v>
                </c:pt>
                <c:pt idx="5331" formatCode="0.00E+00">
                  <c:v>8.3343925927271005E-5</c:v>
                </c:pt>
                <c:pt idx="5332" formatCode="0.00E+00">
                  <c:v>8.5705226302704407E-5</c:v>
                </c:pt>
                <c:pt idx="5333">
                  <c:v>0.12458465051034499</c:v>
                </c:pt>
                <c:pt idx="5334">
                  <c:v>0.18251493438852301</c:v>
                </c:pt>
                <c:pt idx="5335">
                  <c:v>0</c:v>
                </c:pt>
                <c:pt idx="5336">
                  <c:v>1.00012711112725E-4</c:v>
                </c:pt>
                <c:pt idx="5337" formatCode="0.00E+00">
                  <c:v>6.6651860315580097E-5</c:v>
                </c:pt>
                <c:pt idx="5338">
                  <c:v>9.0131449109362202E-2</c:v>
                </c:pt>
                <c:pt idx="5339">
                  <c:v>0.135901845820492</c:v>
                </c:pt>
                <c:pt idx="5340">
                  <c:v>0.12792820395343901</c:v>
                </c:pt>
                <c:pt idx="5341">
                  <c:v>1.00012711112725E-4</c:v>
                </c:pt>
                <c:pt idx="5342">
                  <c:v>1.5001906666908699E-4</c:v>
                </c:pt>
                <c:pt idx="5343">
                  <c:v>0</c:v>
                </c:pt>
                <c:pt idx="5344">
                  <c:v>7.80663269264599E-2</c:v>
                </c:pt>
                <c:pt idx="5345">
                  <c:v>0</c:v>
                </c:pt>
                <c:pt idx="5346">
                  <c:v>1.00012711112725E-4</c:v>
                </c:pt>
                <c:pt idx="5347">
                  <c:v>0</c:v>
                </c:pt>
                <c:pt idx="5348">
                  <c:v>8.8528624111347404E-2</c:v>
                </c:pt>
                <c:pt idx="5349">
                  <c:v>0.13019233126975299</c:v>
                </c:pt>
                <c:pt idx="5350">
                  <c:v>0</c:v>
                </c:pt>
                <c:pt idx="5351">
                  <c:v>0</c:v>
                </c:pt>
                <c:pt idx="5352">
                  <c:v>0</c:v>
                </c:pt>
                <c:pt idx="5353">
                  <c:v>0.12403065778118701</c:v>
                </c:pt>
                <c:pt idx="5354">
                  <c:v>0</c:v>
                </c:pt>
                <c:pt idx="5355">
                  <c:v>0</c:v>
                </c:pt>
                <c:pt idx="5356">
                  <c:v>0</c:v>
                </c:pt>
                <c:pt idx="5357">
                  <c:v>0.13809884153594201</c:v>
                </c:pt>
                <c:pt idx="5358">
                  <c:v>0.188449998533333</c:v>
                </c:pt>
                <c:pt idx="5359">
                  <c:v>0</c:v>
                </c:pt>
                <c:pt idx="5360">
                  <c:v>0</c:v>
                </c:pt>
                <c:pt idx="5361">
                  <c:v>0</c:v>
                </c:pt>
                <c:pt idx="5362">
                  <c:v>0.15425169122561</c:v>
                </c:pt>
                <c:pt idx="5363">
                  <c:v>0</c:v>
                </c:pt>
                <c:pt idx="5364">
                  <c:v>0</c:v>
                </c:pt>
                <c:pt idx="5365">
                  <c:v>0</c:v>
                </c:pt>
                <c:pt idx="5366">
                  <c:v>0.15463650604110299</c:v>
                </c:pt>
                <c:pt idx="5367">
                  <c:v>0</c:v>
                </c:pt>
                <c:pt idx="5368">
                  <c:v>0</c:v>
                </c:pt>
                <c:pt idx="5369">
                  <c:v>0</c:v>
                </c:pt>
                <c:pt idx="5370">
                  <c:v>0.121420941122906</c:v>
                </c:pt>
                <c:pt idx="5371">
                  <c:v>0</c:v>
                </c:pt>
                <c:pt idx="5372">
                  <c:v>0</c:v>
                </c:pt>
                <c:pt idx="5373">
                  <c:v>0</c:v>
                </c:pt>
                <c:pt idx="5374">
                  <c:v>5.0670592982956501E-2</c:v>
                </c:pt>
                <c:pt idx="5375">
                  <c:v>0.16594367489210299</c:v>
                </c:pt>
                <c:pt idx="5376">
                  <c:v>0</c:v>
                </c:pt>
                <c:pt idx="5377">
                  <c:v>0</c:v>
                </c:pt>
                <c:pt idx="5378">
                  <c:v>0</c:v>
                </c:pt>
                <c:pt idx="5379">
                  <c:v>0.13584083821517301</c:v>
                </c:pt>
                <c:pt idx="5380">
                  <c:v>0</c:v>
                </c:pt>
                <c:pt idx="5381">
                  <c:v>1.00012711112725E-4</c:v>
                </c:pt>
                <c:pt idx="5382">
                  <c:v>0</c:v>
                </c:pt>
                <c:pt idx="5383">
                  <c:v>0.128555506339149</c:v>
                </c:pt>
                <c:pt idx="5384">
                  <c:v>0</c:v>
                </c:pt>
                <c:pt idx="5385">
                  <c:v>0</c:v>
                </c:pt>
                <c:pt idx="5386">
                  <c:v>0</c:v>
                </c:pt>
                <c:pt idx="5387">
                  <c:v>4.9360473441766202E-2</c:v>
                </c:pt>
                <c:pt idx="5388">
                  <c:v>0.15628494219528</c:v>
                </c:pt>
                <c:pt idx="5389">
                  <c:v>0</c:v>
                </c:pt>
                <c:pt idx="5390">
                  <c:v>0</c:v>
                </c:pt>
                <c:pt idx="5391">
                  <c:v>0</c:v>
                </c:pt>
                <c:pt idx="5392">
                  <c:v>0.140998807459257</c:v>
                </c:pt>
                <c:pt idx="5393">
                  <c:v>1.00012711112725E-4</c:v>
                </c:pt>
                <c:pt idx="5394">
                  <c:v>0</c:v>
                </c:pt>
                <c:pt idx="5395">
                  <c:v>0</c:v>
                </c:pt>
                <c:pt idx="5396">
                  <c:v>0.13984879035742201</c:v>
                </c:pt>
                <c:pt idx="5397">
                  <c:v>0</c:v>
                </c:pt>
                <c:pt idx="5398">
                  <c:v>0</c:v>
                </c:pt>
                <c:pt idx="5399">
                  <c:v>0</c:v>
                </c:pt>
                <c:pt idx="5400">
                  <c:v>4.5329861702899099E-2</c:v>
                </c:pt>
                <c:pt idx="5401">
                  <c:v>0.174334687561678</c:v>
                </c:pt>
                <c:pt idx="5402">
                  <c:v>1.6000636952461799E-4</c:v>
                </c:pt>
                <c:pt idx="5403" formatCode="0.00E+00">
                  <c:v>4.99714349170076E-5</c:v>
                </c:pt>
                <c:pt idx="5404" formatCode="0.00E+00">
                  <c:v>7.50095333345439E-5</c:v>
                </c:pt>
                <c:pt idx="5405">
                  <c:v>5.2189860067159199E-2</c:v>
                </c:pt>
                <c:pt idx="5406">
                  <c:v>0.18238681729643699</c:v>
                </c:pt>
                <c:pt idx="5407">
                  <c:v>0</c:v>
                </c:pt>
                <c:pt idx="5408">
                  <c:v>1.00012711112725E-4</c:v>
                </c:pt>
                <c:pt idx="5409" formatCode="0.00E+00">
                  <c:v>8.5715203628234393E-5</c:v>
                </c:pt>
                <c:pt idx="5410">
                  <c:v>4.2615803119320401E-2</c:v>
                </c:pt>
                <c:pt idx="5411">
                  <c:v>0.1273653173615</c:v>
                </c:pt>
                <c:pt idx="5412">
                  <c:v>0</c:v>
                </c:pt>
                <c:pt idx="5413">
                  <c:v>0</c:v>
                </c:pt>
                <c:pt idx="5414">
                  <c:v>0</c:v>
                </c:pt>
                <c:pt idx="5415">
                  <c:v>9.3196933721233E-2</c:v>
                </c:pt>
                <c:pt idx="5416">
                  <c:v>0.13788988817277101</c:v>
                </c:pt>
                <c:pt idx="5417">
                  <c:v>0</c:v>
                </c:pt>
                <c:pt idx="5418">
                  <c:v>0</c:v>
                </c:pt>
                <c:pt idx="5419">
                  <c:v>0</c:v>
                </c:pt>
                <c:pt idx="5420">
                  <c:v>0.12985260245278199</c:v>
                </c:pt>
                <c:pt idx="5421">
                  <c:v>6.5025481741357305E-2</c:v>
                </c:pt>
                <c:pt idx="5422">
                  <c:v>0</c:v>
                </c:pt>
                <c:pt idx="5423">
                  <c:v>0</c:v>
                </c:pt>
                <c:pt idx="5424">
                  <c:v>0</c:v>
                </c:pt>
                <c:pt idx="5425">
                  <c:v>0.13582573997630401</c:v>
                </c:pt>
                <c:pt idx="5426">
                  <c:v>0</c:v>
                </c:pt>
                <c:pt idx="5427">
                  <c:v>0</c:v>
                </c:pt>
                <c:pt idx="5428">
                  <c:v>0</c:v>
                </c:pt>
                <c:pt idx="5429">
                  <c:v>9.1696876798259802E-2</c:v>
                </c:pt>
                <c:pt idx="5430">
                  <c:v>0</c:v>
                </c:pt>
                <c:pt idx="5431">
                  <c:v>0</c:v>
                </c:pt>
                <c:pt idx="5432">
                  <c:v>0</c:v>
                </c:pt>
                <c:pt idx="5433">
                  <c:v>0.13383534124917701</c:v>
                </c:pt>
                <c:pt idx="5434">
                  <c:v>0.21390032615379001</c:v>
                </c:pt>
                <c:pt idx="5435">
                  <c:v>0</c:v>
                </c:pt>
                <c:pt idx="5436">
                  <c:v>0</c:v>
                </c:pt>
                <c:pt idx="5437">
                  <c:v>0</c:v>
                </c:pt>
                <c:pt idx="5438">
                  <c:v>0.155043490570663</c:v>
                </c:pt>
                <c:pt idx="5439">
                  <c:v>0</c:v>
                </c:pt>
                <c:pt idx="5440">
                  <c:v>0</c:v>
                </c:pt>
                <c:pt idx="5441">
                  <c:v>2.0002542222544999E-4</c:v>
                </c:pt>
                <c:pt idx="5442">
                  <c:v>0.136951956181217</c:v>
                </c:pt>
                <c:pt idx="5443">
                  <c:v>0</c:v>
                </c:pt>
                <c:pt idx="5444">
                  <c:v>0</c:v>
                </c:pt>
                <c:pt idx="5445" formatCode="0.00E+00">
                  <c:v>5.00063555563626E-5</c:v>
                </c:pt>
                <c:pt idx="5446">
                  <c:v>0.132177418943908</c:v>
                </c:pt>
                <c:pt idx="5447">
                  <c:v>0.23282920985798999</c:v>
                </c:pt>
                <c:pt idx="5448">
                  <c:v>0</c:v>
                </c:pt>
                <c:pt idx="5449">
                  <c:v>0</c:v>
                </c:pt>
                <c:pt idx="5450">
                  <c:v>0</c:v>
                </c:pt>
                <c:pt idx="5451">
                  <c:v>0.14865595653940999</c:v>
                </c:pt>
                <c:pt idx="5452">
                  <c:v>0</c:v>
                </c:pt>
                <c:pt idx="5453" formatCode="0.00E+00">
                  <c:v>8.3332285714152594E-5</c:v>
                </c:pt>
                <c:pt idx="5454">
                  <c:v>0</c:v>
                </c:pt>
                <c:pt idx="5455">
                  <c:v>0.138317960163228</c:v>
                </c:pt>
                <c:pt idx="5456">
                  <c:v>0</c:v>
                </c:pt>
                <c:pt idx="5457">
                  <c:v>0</c:v>
                </c:pt>
                <c:pt idx="5458">
                  <c:v>0</c:v>
                </c:pt>
                <c:pt idx="5459">
                  <c:v>0.13395077291260299</c:v>
                </c:pt>
                <c:pt idx="5460">
                  <c:v>0.18220250921995301</c:v>
                </c:pt>
                <c:pt idx="5461">
                  <c:v>1.00012711112725E-4</c:v>
                </c:pt>
                <c:pt idx="5462">
                  <c:v>0</c:v>
                </c:pt>
                <c:pt idx="5463">
                  <c:v>0</c:v>
                </c:pt>
                <c:pt idx="5464">
                  <c:v>0.126531842290529</c:v>
                </c:pt>
                <c:pt idx="5465">
                  <c:v>0</c:v>
                </c:pt>
                <c:pt idx="5466">
                  <c:v>1.00012711112725E-4</c:v>
                </c:pt>
                <c:pt idx="5467">
                  <c:v>0</c:v>
                </c:pt>
                <c:pt idx="5468">
                  <c:v>0.17124820162073201</c:v>
                </c:pt>
                <c:pt idx="5469">
                  <c:v>0</c:v>
                </c:pt>
                <c:pt idx="5470">
                  <c:v>0</c:v>
                </c:pt>
                <c:pt idx="5471">
                  <c:v>0</c:v>
                </c:pt>
                <c:pt idx="5472">
                  <c:v>0.114640258587491</c:v>
                </c:pt>
                <c:pt idx="5473">
                  <c:v>0.135858608433478</c:v>
                </c:pt>
                <c:pt idx="5474">
                  <c:v>1.00012711112725E-4</c:v>
                </c:pt>
                <c:pt idx="5475">
                  <c:v>0</c:v>
                </c:pt>
                <c:pt idx="5476" formatCode="0.00E+00">
                  <c:v>9.9989430686488502E-5</c:v>
                </c:pt>
                <c:pt idx="5477">
                  <c:v>0.12614373361267101</c:v>
                </c:pt>
                <c:pt idx="5478">
                  <c:v>0.19352355989030801</c:v>
                </c:pt>
                <c:pt idx="5479">
                  <c:v>0</c:v>
                </c:pt>
                <c:pt idx="5480">
                  <c:v>0</c:v>
                </c:pt>
                <c:pt idx="5481">
                  <c:v>0</c:v>
                </c:pt>
                <c:pt idx="5482">
                  <c:v>7.4185959086910502E-2</c:v>
                </c:pt>
                <c:pt idx="5483">
                  <c:v>2.1776124898940701E-2</c:v>
                </c:pt>
                <c:pt idx="5484">
                  <c:v>1.00012711112725E-4</c:v>
                </c:pt>
                <c:pt idx="5485">
                  <c:v>0</c:v>
                </c:pt>
                <c:pt idx="5486">
                  <c:v>0</c:v>
                </c:pt>
                <c:pt idx="5487">
                  <c:v>5.7511105223222697E-2</c:v>
                </c:pt>
                <c:pt idx="5488">
                  <c:v>0.147257162850359</c:v>
                </c:pt>
                <c:pt idx="5489">
                  <c:v>0</c:v>
                </c:pt>
                <c:pt idx="5490" formatCode="0.00E+00">
                  <c:v>6.6651860315580097E-5</c:v>
                </c:pt>
                <c:pt idx="5491">
                  <c:v>1.00012711112725E-4</c:v>
                </c:pt>
                <c:pt idx="5492">
                  <c:v>0.11450654745856199</c:v>
                </c:pt>
                <c:pt idx="5493">
                  <c:v>0.14258219591882501</c:v>
                </c:pt>
                <c:pt idx="5494">
                  <c:v>0</c:v>
                </c:pt>
                <c:pt idx="5495">
                  <c:v>0</c:v>
                </c:pt>
                <c:pt idx="5496">
                  <c:v>0</c:v>
                </c:pt>
                <c:pt idx="5497">
                  <c:v>0.13754009057265301</c:v>
                </c:pt>
                <c:pt idx="5498">
                  <c:v>0</c:v>
                </c:pt>
                <c:pt idx="5499">
                  <c:v>0</c:v>
                </c:pt>
                <c:pt idx="5500">
                  <c:v>0</c:v>
                </c:pt>
                <c:pt idx="5501">
                  <c:v>0.16251033633589501</c:v>
                </c:pt>
                <c:pt idx="5502">
                  <c:v>0</c:v>
                </c:pt>
                <c:pt idx="5503">
                  <c:v>0</c:v>
                </c:pt>
                <c:pt idx="5504">
                  <c:v>0</c:v>
                </c:pt>
                <c:pt idx="5505">
                  <c:v>1.21706656620569E-2</c:v>
                </c:pt>
                <c:pt idx="5506">
                  <c:v>0.18848154547072399</c:v>
                </c:pt>
                <c:pt idx="5507">
                  <c:v>0</c:v>
                </c:pt>
                <c:pt idx="5508">
                  <c:v>0</c:v>
                </c:pt>
                <c:pt idx="5509">
                  <c:v>0</c:v>
                </c:pt>
                <c:pt idx="5510">
                  <c:v>0.13364854557703301</c:v>
                </c:pt>
                <c:pt idx="5511">
                  <c:v>0</c:v>
                </c:pt>
                <c:pt idx="5512">
                  <c:v>0</c:v>
                </c:pt>
                <c:pt idx="5513">
                  <c:v>0</c:v>
                </c:pt>
                <c:pt idx="5514">
                  <c:v>0.14331206121673301</c:v>
                </c:pt>
                <c:pt idx="5515">
                  <c:v>0</c:v>
                </c:pt>
                <c:pt idx="5516">
                  <c:v>0</c:v>
                </c:pt>
                <c:pt idx="5517">
                  <c:v>0</c:v>
                </c:pt>
                <c:pt idx="5518">
                  <c:v>7.0472989859446502E-3</c:v>
                </c:pt>
                <c:pt idx="5519">
                  <c:v>0.13673345536998299</c:v>
                </c:pt>
                <c:pt idx="5520">
                  <c:v>0</c:v>
                </c:pt>
                <c:pt idx="5521">
                  <c:v>0</c:v>
                </c:pt>
                <c:pt idx="5522">
                  <c:v>0</c:v>
                </c:pt>
                <c:pt idx="5523">
                  <c:v>0.16147415579374899</c:v>
                </c:pt>
                <c:pt idx="5524">
                  <c:v>0</c:v>
                </c:pt>
                <c:pt idx="5525">
                  <c:v>0</c:v>
                </c:pt>
                <c:pt idx="5526">
                  <c:v>0</c:v>
                </c:pt>
                <c:pt idx="5527">
                  <c:v>0.16999761396459001</c:v>
                </c:pt>
                <c:pt idx="5528">
                  <c:v>0</c:v>
                </c:pt>
                <c:pt idx="5529">
                  <c:v>0</c:v>
                </c:pt>
                <c:pt idx="5530">
                  <c:v>1.00012711112725E-4</c:v>
                </c:pt>
                <c:pt idx="5531">
                  <c:v>1.4304650192370101E-4</c:v>
                </c:pt>
                <c:pt idx="5532">
                  <c:v>0.137432800211648</c:v>
                </c:pt>
                <c:pt idx="5533">
                  <c:v>0</c:v>
                </c:pt>
                <c:pt idx="5534">
                  <c:v>0</c:v>
                </c:pt>
                <c:pt idx="5535">
                  <c:v>0</c:v>
                </c:pt>
                <c:pt idx="5536">
                  <c:v>0.151989665612977</c:v>
                </c:pt>
                <c:pt idx="5537">
                  <c:v>0</c:v>
                </c:pt>
                <c:pt idx="5538">
                  <c:v>0</c:v>
                </c:pt>
                <c:pt idx="5539">
                  <c:v>0</c:v>
                </c:pt>
                <c:pt idx="5540">
                  <c:v>0.161279470254067</c:v>
                </c:pt>
                <c:pt idx="5541">
                  <c:v>0</c:v>
                </c:pt>
                <c:pt idx="5542">
                  <c:v>0</c:v>
                </c:pt>
                <c:pt idx="5543">
                  <c:v>0</c:v>
                </c:pt>
                <c:pt idx="5544">
                  <c:v>5.6434989447632401E-3</c:v>
                </c:pt>
                <c:pt idx="5545">
                  <c:v>0.159173739401852</c:v>
                </c:pt>
                <c:pt idx="5546" formatCode="0.00E+00">
                  <c:v>7.49920730148664E-5</c:v>
                </c:pt>
                <c:pt idx="5547">
                  <c:v>1.00012711112725E-4</c:v>
                </c:pt>
                <c:pt idx="5548">
                  <c:v>1.3750001746031901E-4</c:v>
                </c:pt>
                <c:pt idx="5549">
                  <c:v>0.13218465534457099</c:v>
                </c:pt>
                <c:pt idx="5550">
                  <c:v>0.19083748179386201</c:v>
                </c:pt>
                <c:pt idx="5551">
                  <c:v>0</c:v>
                </c:pt>
                <c:pt idx="5552">
                  <c:v>0</c:v>
                </c:pt>
                <c:pt idx="5553" formatCode="0.00E+00">
                  <c:v>9.99952507930477E-5</c:v>
                </c:pt>
                <c:pt idx="5554">
                  <c:v>7.9816726921678502E-2</c:v>
                </c:pt>
                <c:pt idx="5555">
                  <c:v>0.15547311373970399</c:v>
                </c:pt>
                <c:pt idx="5556">
                  <c:v>1.0448175194206899E-2</c:v>
                </c:pt>
                <c:pt idx="5557">
                  <c:v>1.00012711112725E-4</c:v>
                </c:pt>
                <c:pt idx="5558">
                  <c:v>1.00012711112725E-4</c:v>
                </c:pt>
                <c:pt idx="5559">
                  <c:v>0</c:v>
                </c:pt>
                <c:pt idx="5560">
                  <c:v>0.164523209254337</c:v>
                </c:pt>
                <c:pt idx="5561">
                  <c:v>0</c:v>
                </c:pt>
                <c:pt idx="5562">
                  <c:v>1.00012711112725E-4</c:v>
                </c:pt>
                <c:pt idx="5563">
                  <c:v>0</c:v>
                </c:pt>
                <c:pt idx="5564">
                  <c:v>0.14319838187542999</c:v>
                </c:pt>
                <c:pt idx="5565">
                  <c:v>0.20194260831008701</c:v>
                </c:pt>
                <c:pt idx="5566">
                  <c:v>0</c:v>
                </c:pt>
                <c:pt idx="5567">
                  <c:v>0</c:v>
                </c:pt>
                <c:pt idx="5568">
                  <c:v>0</c:v>
                </c:pt>
                <c:pt idx="5569">
                  <c:v>0.14887360570843</c:v>
                </c:pt>
                <c:pt idx="5570">
                  <c:v>0</c:v>
                </c:pt>
                <c:pt idx="5571">
                  <c:v>0</c:v>
                </c:pt>
                <c:pt idx="5572">
                  <c:v>1.00012711112725E-4</c:v>
                </c:pt>
                <c:pt idx="5573">
                  <c:v>0.12376101025764299</c:v>
                </c:pt>
                <c:pt idx="5574">
                  <c:v>0</c:v>
                </c:pt>
                <c:pt idx="5575">
                  <c:v>0</c:v>
                </c:pt>
                <c:pt idx="5576">
                  <c:v>0</c:v>
                </c:pt>
                <c:pt idx="5577">
                  <c:v>0.13139567952402001</c:v>
                </c:pt>
                <c:pt idx="5578">
                  <c:v>0.160212241262644</c:v>
                </c:pt>
                <c:pt idx="5579">
                  <c:v>0</c:v>
                </c:pt>
                <c:pt idx="5580">
                  <c:v>0</c:v>
                </c:pt>
                <c:pt idx="5581" formatCode="0.00E+00">
                  <c:v>5.2630917293149E-5</c:v>
                </c:pt>
                <c:pt idx="5582">
                  <c:v>9.7479479893609097E-2</c:v>
                </c:pt>
                <c:pt idx="5583">
                  <c:v>0</c:v>
                </c:pt>
                <c:pt idx="5584">
                  <c:v>0</c:v>
                </c:pt>
                <c:pt idx="5585" formatCode="0.00E+00">
                  <c:v>7.2730167965735602E-5</c:v>
                </c:pt>
                <c:pt idx="5586">
                  <c:v>0.12954763860426899</c:v>
                </c:pt>
                <c:pt idx="5587">
                  <c:v>0</c:v>
                </c:pt>
                <c:pt idx="5588">
                  <c:v>0</c:v>
                </c:pt>
                <c:pt idx="5589">
                  <c:v>0</c:v>
                </c:pt>
                <c:pt idx="5590">
                  <c:v>4.5077541460923798E-2</c:v>
                </c:pt>
                <c:pt idx="5591">
                  <c:v>0.20689157819613399</c:v>
                </c:pt>
                <c:pt idx="5592">
                  <c:v>0</c:v>
                </c:pt>
                <c:pt idx="5593">
                  <c:v>0</c:v>
                </c:pt>
                <c:pt idx="5594">
                  <c:v>0</c:v>
                </c:pt>
                <c:pt idx="5595">
                  <c:v>0.150326030100458</c:v>
                </c:pt>
                <c:pt idx="5596">
                  <c:v>0</c:v>
                </c:pt>
                <c:pt idx="5597">
                  <c:v>1.00012711112725E-4</c:v>
                </c:pt>
                <c:pt idx="5598">
                  <c:v>0</c:v>
                </c:pt>
                <c:pt idx="5599">
                  <c:v>0.15565340582763601</c:v>
                </c:pt>
                <c:pt idx="5600">
                  <c:v>0</c:v>
                </c:pt>
                <c:pt idx="5601">
                  <c:v>0</c:v>
                </c:pt>
                <c:pt idx="5602">
                  <c:v>0</c:v>
                </c:pt>
                <c:pt idx="5603">
                  <c:v>8.73416265745878E-2</c:v>
                </c:pt>
                <c:pt idx="5604">
                  <c:v>0.22465028814966301</c:v>
                </c:pt>
                <c:pt idx="5605">
                  <c:v>0</c:v>
                </c:pt>
                <c:pt idx="5606">
                  <c:v>0</c:v>
                </c:pt>
                <c:pt idx="5607">
                  <c:v>0</c:v>
                </c:pt>
                <c:pt idx="5608">
                  <c:v>0.112846961424566</c:v>
                </c:pt>
                <c:pt idx="5609">
                  <c:v>0</c:v>
                </c:pt>
                <c:pt idx="5610" formatCode="0.00E+00">
                  <c:v>5.9373817063341799E-5</c:v>
                </c:pt>
                <c:pt idx="5611">
                  <c:v>0</c:v>
                </c:pt>
                <c:pt idx="5612">
                  <c:v>0.16024608483046801</c:v>
                </c:pt>
                <c:pt idx="5613">
                  <c:v>0</c:v>
                </c:pt>
                <c:pt idx="5614" formatCode="0.00E+00">
                  <c:v>9.99428698340152E-5</c:v>
                </c:pt>
                <c:pt idx="5615">
                  <c:v>0</c:v>
                </c:pt>
                <c:pt idx="5616">
                  <c:v>3.31813955704508E-2</c:v>
                </c:pt>
                <c:pt idx="5617">
                  <c:v>0.127057429232553</c:v>
                </c:pt>
                <c:pt idx="5618">
                  <c:v>1.00012711112725E-4</c:v>
                </c:pt>
                <c:pt idx="5619">
                  <c:v>0</c:v>
                </c:pt>
                <c:pt idx="5620" formatCode="0.00E+00">
                  <c:v>6.6675140741816796E-5</c:v>
                </c:pt>
                <c:pt idx="5621">
                  <c:v>9.7842757495392896E-2</c:v>
                </c:pt>
                <c:pt idx="5622">
                  <c:v>9.2890395966990003E-2</c:v>
                </c:pt>
                <c:pt idx="5623">
                  <c:v>0</c:v>
                </c:pt>
                <c:pt idx="5624">
                  <c:v>0</c:v>
                </c:pt>
                <c:pt idx="5625">
                  <c:v>0</c:v>
                </c:pt>
                <c:pt idx="5626">
                  <c:v>9.1053279394994899E-2</c:v>
                </c:pt>
                <c:pt idx="5627">
                  <c:v>0.17532063677378901</c:v>
                </c:pt>
                <c:pt idx="5628">
                  <c:v>0</c:v>
                </c:pt>
                <c:pt idx="5629">
                  <c:v>0</c:v>
                </c:pt>
                <c:pt idx="5630">
                  <c:v>0</c:v>
                </c:pt>
                <c:pt idx="5631">
                  <c:v>9.2037952948174503E-2</c:v>
                </c:pt>
                <c:pt idx="5632">
                  <c:v>0.175970940295927</c:v>
                </c:pt>
                <c:pt idx="5633">
                  <c:v>0</c:v>
                </c:pt>
                <c:pt idx="5634">
                  <c:v>0</c:v>
                </c:pt>
                <c:pt idx="5635">
                  <c:v>0</c:v>
                </c:pt>
                <c:pt idx="5636">
                  <c:v>0.130572904463647</c:v>
                </c:pt>
                <c:pt idx="5637">
                  <c:v>0</c:v>
                </c:pt>
                <c:pt idx="5638">
                  <c:v>0</c:v>
                </c:pt>
                <c:pt idx="5639">
                  <c:v>1.00012711112725E-4</c:v>
                </c:pt>
                <c:pt idx="5640">
                  <c:v>0.14523736797529399</c:v>
                </c:pt>
                <c:pt idx="5641">
                  <c:v>0</c:v>
                </c:pt>
                <c:pt idx="5642">
                  <c:v>0</c:v>
                </c:pt>
                <c:pt idx="5643">
                  <c:v>0</c:v>
                </c:pt>
                <c:pt idx="5644">
                  <c:v>8.8237661665370795E-2</c:v>
                </c:pt>
                <c:pt idx="5645">
                  <c:v>0.109941169956761</c:v>
                </c:pt>
                <c:pt idx="5646">
                  <c:v>0</c:v>
                </c:pt>
                <c:pt idx="5647">
                  <c:v>0</c:v>
                </c:pt>
                <c:pt idx="5648">
                  <c:v>0</c:v>
                </c:pt>
                <c:pt idx="5649">
                  <c:v>5.7471436726501401E-2</c:v>
                </c:pt>
                <c:pt idx="5650">
                  <c:v>0</c:v>
                </c:pt>
                <c:pt idx="5651" formatCode="0.00E+00">
                  <c:v>7.49920730148664E-5</c:v>
                </c:pt>
                <c:pt idx="5652">
                  <c:v>0</c:v>
                </c:pt>
                <c:pt idx="5653">
                  <c:v>5.3872548301917698E-2</c:v>
                </c:pt>
                <c:pt idx="5654">
                  <c:v>0</c:v>
                </c:pt>
                <c:pt idx="5655">
                  <c:v>0</c:v>
                </c:pt>
                <c:pt idx="5656">
                  <c:v>0</c:v>
                </c:pt>
                <c:pt idx="5657">
                  <c:v>0.11322247871046801</c:v>
                </c:pt>
                <c:pt idx="5658">
                  <c:v>0.14539352129657801</c:v>
                </c:pt>
                <c:pt idx="5659">
                  <c:v>0</c:v>
                </c:pt>
                <c:pt idx="5660">
                  <c:v>0</c:v>
                </c:pt>
                <c:pt idx="5661" formatCode="0.00E+00">
                  <c:v>5.0000983150307899E-5</c:v>
                </c:pt>
                <c:pt idx="5662">
                  <c:v>4.0396233358958901E-2</c:v>
                </c:pt>
                <c:pt idx="5663">
                  <c:v>0</c:v>
                </c:pt>
                <c:pt idx="5664">
                  <c:v>0</c:v>
                </c:pt>
                <c:pt idx="5665" formatCode="0.00E+00">
                  <c:v>5.71434690854896E-5</c:v>
                </c:pt>
                <c:pt idx="5666">
                  <c:v>0.166896275198163</c:v>
                </c:pt>
                <c:pt idx="5667">
                  <c:v>0</c:v>
                </c:pt>
                <c:pt idx="5668">
                  <c:v>0</c:v>
                </c:pt>
                <c:pt idx="5669">
                  <c:v>0</c:v>
                </c:pt>
                <c:pt idx="5670">
                  <c:v>6.0201757106953697E-2</c:v>
                </c:pt>
                <c:pt idx="5671">
                  <c:v>0.19722204330211801</c:v>
                </c:pt>
                <c:pt idx="5672">
                  <c:v>0</c:v>
                </c:pt>
                <c:pt idx="5673">
                  <c:v>1.00012711112725E-4</c:v>
                </c:pt>
                <c:pt idx="5674" formatCode="0.00E+00">
                  <c:v>8.5715203628234393E-5</c:v>
                </c:pt>
                <c:pt idx="5675">
                  <c:v>0.150925279750978</c:v>
                </c:pt>
                <c:pt idx="5676">
                  <c:v>0</c:v>
                </c:pt>
                <c:pt idx="5677">
                  <c:v>0</c:v>
                </c:pt>
                <c:pt idx="5678">
                  <c:v>0</c:v>
                </c:pt>
                <c:pt idx="5679">
                  <c:v>0.17395203277143101</c:v>
                </c:pt>
                <c:pt idx="5680">
                  <c:v>0</c:v>
                </c:pt>
                <c:pt idx="5681">
                  <c:v>0</c:v>
                </c:pt>
                <c:pt idx="5682">
                  <c:v>0</c:v>
                </c:pt>
                <c:pt idx="5683">
                  <c:v>0.112610782002578</c:v>
                </c:pt>
                <c:pt idx="5684">
                  <c:v>0.16180165019481499</c:v>
                </c:pt>
                <c:pt idx="5685">
                  <c:v>0</c:v>
                </c:pt>
                <c:pt idx="5686">
                  <c:v>0</c:v>
                </c:pt>
                <c:pt idx="5687" formatCode="0.00E+00">
                  <c:v>7.9996200634438098E-5</c:v>
                </c:pt>
                <c:pt idx="5688">
                  <c:v>0.17005651108039899</c:v>
                </c:pt>
                <c:pt idx="5689">
                  <c:v>8.9822795969861202E-2</c:v>
                </c:pt>
                <c:pt idx="5690">
                  <c:v>1.00012711112725E-4</c:v>
                </c:pt>
                <c:pt idx="5691">
                  <c:v>0</c:v>
                </c:pt>
                <c:pt idx="5692" formatCode="0.00E+00">
                  <c:v>9.9989430686488502E-5</c:v>
                </c:pt>
                <c:pt idx="5693">
                  <c:v>0.107258736864928</c:v>
                </c:pt>
                <c:pt idx="5694">
                  <c:v>0.18963748081408</c:v>
                </c:pt>
                <c:pt idx="5695">
                  <c:v>0</c:v>
                </c:pt>
                <c:pt idx="5696" formatCode="0.00E+00">
                  <c:v>7.77799040567074E-5</c:v>
                </c:pt>
                <c:pt idx="5697" formatCode="0.00E+00">
                  <c:v>8.7502392063795807E-5</c:v>
                </c:pt>
                <c:pt idx="5698">
                  <c:v>0.11403257797078099</c:v>
                </c:pt>
                <c:pt idx="5699">
                  <c:v>7.1912098234513402E-2</c:v>
                </c:pt>
                <c:pt idx="5700">
                  <c:v>0</c:v>
                </c:pt>
                <c:pt idx="5701">
                  <c:v>0</c:v>
                </c:pt>
                <c:pt idx="5702">
                  <c:v>0</c:v>
                </c:pt>
                <c:pt idx="5703">
                  <c:v>0.14598496473372899</c:v>
                </c:pt>
                <c:pt idx="5704">
                  <c:v>0</c:v>
                </c:pt>
                <c:pt idx="5705">
                  <c:v>0</c:v>
                </c:pt>
                <c:pt idx="5706">
                  <c:v>0</c:v>
                </c:pt>
                <c:pt idx="5707">
                  <c:v>6.8162477185884002E-2</c:v>
                </c:pt>
                <c:pt idx="5708">
                  <c:v>0.16370066604913799</c:v>
                </c:pt>
                <c:pt idx="5709">
                  <c:v>0</c:v>
                </c:pt>
                <c:pt idx="5710">
                  <c:v>2.0002542222544999E-4</c:v>
                </c:pt>
                <c:pt idx="5711">
                  <c:v>0</c:v>
                </c:pt>
                <c:pt idx="5712">
                  <c:v>0.18309594565461201</c:v>
                </c:pt>
                <c:pt idx="5713">
                  <c:v>0</c:v>
                </c:pt>
                <c:pt idx="5714">
                  <c:v>1.00012711112725E-4</c:v>
                </c:pt>
                <c:pt idx="5715">
                  <c:v>2.0002542222544999E-4</c:v>
                </c:pt>
                <c:pt idx="5716">
                  <c:v>0.14402235686133599</c:v>
                </c:pt>
                <c:pt idx="5717">
                  <c:v>0</c:v>
                </c:pt>
                <c:pt idx="5718">
                  <c:v>0</c:v>
                </c:pt>
                <c:pt idx="5719">
                  <c:v>0</c:v>
                </c:pt>
                <c:pt idx="5720">
                  <c:v>7.7570935698484E-2</c:v>
                </c:pt>
                <c:pt idx="5721">
                  <c:v>0.14944018086392499</c:v>
                </c:pt>
                <c:pt idx="5722" formatCode="0.00E+00">
                  <c:v>7.50095333345439E-5</c:v>
                </c:pt>
                <c:pt idx="5723">
                  <c:v>0</c:v>
                </c:pt>
                <c:pt idx="5724">
                  <c:v>0</c:v>
                </c:pt>
                <c:pt idx="5725">
                  <c:v>0.158349625821641</c:v>
                </c:pt>
                <c:pt idx="5726">
                  <c:v>0</c:v>
                </c:pt>
                <c:pt idx="5727">
                  <c:v>0</c:v>
                </c:pt>
                <c:pt idx="5728">
                  <c:v>0</c:v>
                </c:pt>
                <c:pt idx="5729">
                  <c:v>0.105262578034941</c:v>
                </c:pt>
                <c:pt idx="5730">
                  <c:v>0.17209602081341399</c:v>
                </c:pt>
                <c:pt idx="5731">
                  <c:v>0</c:v>
                </c:pt>
                <c:pt idx="5732">
                  <c:v>0</c:v>
                </c:pt>
                <c:pt idx="5733">
                  <c:v>0</c:v>
                </c:pt>
                <c:pt idx="5734">
                  <c:v>0.17706329954691599</c:v>
                </c:pt>
                <c:pt idx="5735">
                  <c:v>0</c:v>
                </c:pt>
                <c:pt idx="5736">
                  <c:v>0</c:v>
                </c:pt>
                <c:pt idx="5737" formatCode="0.00E+00">
                  <c:v>7.5000803174705096E-5</c:v>
                </c:pt>
                <c:pt idx="5738">
                  <c:v>0.14481813808286201</c:v>
                </c:pt>
                <c:pt idx="5739">
                  <c:v>0</c:v>
                </c:pt>
                <c:pt idx="5740" formatCode="0.00E+00">
                  <c:v>7.1427673469273695E-5</c:v>
                </c:pt>
                <c:pt idx="5741" formatCode="0.00E+00">
                  <c:v>7.5000803174705096E-5</c:v>
                </c:pt>
                <c:pt idx="5742">
                  <c:v>0.14746031822801001</c:v>
                </c:pt>
                <c:pt idx="5743">
                  <c:v>0.141754615123</c:v>
                </c:pt>
                <c:pt idx="5744">
                  <c:v>0</c:v>
                </c:pt>
                <c:pt idx="5745">
                  <c:v>0</c:v>
                </c:pt>
                <c:pt idx="5746">
                  <c:v>0</c:v>
                </c:pt>
                <c:pt idx="5747">
                  <c:v>0.15571358685864101</c:v>
                </c:pt>
                <c:pt idx="5748">
                  <c:v>0</c:v>
                </c:pt>
                <c:pt idx="5749">
                  <c:v>0</c:v>
                </c:pt>
                <c:pt idx="5750">
                  <c:v>0</c:v>
                </c:pt>
                <c:pt idx="5751">
                  <c:v>9.3859257117754599E-2</c:v>
                </c:pt>
                <c:pt idx="5752">
                  <c:v>0</c:v>
                </c:pt>
                <c:pt idx="5753">
                  <c:v>1.00012711112725E-4</c:v>
                </c:pt>
                <c:pt idx="5754">
                  <c:v>0</c:v>
                </c:pt>
                <c:pt idx="5755">
                  <c:v>0.14542969723038701</c:v>
                </c:pt>
                <c:pt idx="5756">
                  <c:v>0.15001314045346101</c:v>
                </c:pt>
                <c:pt idx="5757">
                  <c:v>0</c:v>
                </c:pt>
                <c:pt idx="5758" formatCode="0.00E+00">
                  <c:v>6.36317541119687E-5</c:v>
                </c:pt>
                <c:pt idx="5759" formatCode="0.00E+00">
                  <c:v>7.77799040567074E-5</c:v>
                </c:pt>
                <c:pt idx="5760">
                  <c:v>3.6178252487408101E-2</c:v>
                </c:pt>
                <c:pt idx="5761">
                  <c:v>0.23784442076860801</c:v>
                </c:pt>
                <c:pt idx="5762">
                  <c:v>0</c:v>
                </c:pt>
                <c:pt idx="5763">
                  <c:v>0</c:v>
                </c:pt>
                <c:pt idx="5764" formatCode="0.00E+00">
                  <c:v>9.99777904733702E-5</c:v>
                </c:pt>
                <c:pt idx="5765">
                  <c:v>0.10990773828686499</c:v>
                </c:pt>
                <c:pt idx="5766">
                  <c:v>0.138533530695302</c:v>
                </c:pt>
                <c:pt idx="5767" formatCode="0.00E+00">
                  <c:v>5.7140143310312902E-5</c:v>
                </c:pt>
                <c:pt idx="5768">
                  <c:v>0</c:v>
                </c:pt>
                <c:pt idx="5769">
                  <c:v>1.00012711112725E-4</c:v>
                </c:pt>
                <c:pt idx="5770">
                  <c:v>3.5046482932380503E-2</c:v>
                </c:pt>
                <c:pt idx="5771">
                  <c:v>2.2461234584966201E-2</c:v>
                </c:pt>
                <c:pt idx="5772">
                  <c:v>0</c:v>
                </c:pt>
                <c:pt idx="5773">
                  <c:v>0</c:v>
                </c:pt>
                <c:pt idx="5774">
                  <c:v>0</c:v>
                </c:pt>
                <c:pt idx="5775">
                  <c:v>0.156469514695496</c:v>
                </c:pt>
                <c:pt idx="5776">
                  <c:v>0</c:v>
                </c:pt>
                <c:pt idx="5777">
                  <c:v>0</c:v>
                </c:pt>
                <c:pt idx="5778">
                  <c:v>0</c:v>
                </c:pt>
                <c:pt idx="5779">
                  <c:v>0.15669187443876001</c:v>
                </c:pt>
                <c:pt idx="5780">
                  <c:v>8.8469635103213595E-2</c:v>
                </c:pt>
                <c:pt idx="5781">
                  <c:v>0</c:v>
                </c:pt>
                <c:pt idx="5782">
                  <c:v>0</c:v>
                </c:pt>
                <c:pt idx="5783">
                  <c:v>0</c:v>
                </c:pt>
                <c:pt idx="5784">
                  <c:v>0.14815039751654799</c:v>
                </c:pt>
                <c:pt idx="5785">
                  <c:v>0</c:v>
                </c:pt>
                <c:pt idx="5786">
                  <c:v>0</c:v>
                </c:pt>
                <c:pt idx="5787">
                  <c:v>0</c:v>
                </c:pt>
                <c:pt idx="5788">
                  <c:v>9.81876154557903E-2</c:v>
                </c:pt>
                <c:pt idx="5789">
                  <c:v>0</c:v>
                </c:pt>
                <c:pt idx="5790">
                  <c:v>0</c:v>
                </c:pt>
                <c:pt idx="5791">
                  <c:v>0</c:v>
                </c:pt>
                <c:pt idx="5792">
                  <c:v>7.7245232106339407E-2</c:v>
                </c:pt>
                <c:pt idx="5793">
                  <c:v>0.154153593724428</c:v>
                </c:pt>
                <c:pt idx="5794">
                  <c:v>0</c:v>
                </c:pt>
                <c:pt idx="5795">
                  <c:v>0</c:v>
                </c:pt>
                <c:pt idx="5796">
                  <c:v>1.00012711112725E-4</c:v>
                </c:pt>
                <c:pt idx="5797">
                  <c:v>0.16267400173524199</c:v>
                </c:pt>
                <c:pt idx="5798">
                  <c:v>0</c:v>
                </c:pt>
                <c:pt idx="5799">
                  <c:v>0</c:v>
                </c:pt>
                <c:pt idx="5800">
                  <c:v>0</c:v>
                </c:pt>
                <c:pt idx="5801">
                  <c:v>0.143902219185578</c:v>
                </c:pt>
                <c:pt idx="5802">
                  <c:v>0</c:v>
                </c:pt>
                <c:pt idx="5803">
                  <c:v>0</c:v>
                </c:pt>
                <c:pt idx="5804">
                  <c:v>0</c:v>
                </c:pt>
                <c:pt idx="5805">
                  <c:v>5.6677873331446901E-2</c:v>
                </c:pt>
                <c:pt idx="5806">
                  <c:v>0.19305235172632701</c:v>
                </c:pt>
                <c:pt idx="5807">
                  <c:v>0</c:v>
                </c:pt>
                <c:pt idx="5808">
                  <c:v>1.00003980952886E-4</c:v>
                </c:pt>
                <c:pt idx="5809" formatCode="0.00E+00">
                  <c:v>7.2219762257183203E-5</c:v>
                </c:pt>
                <c:pt idx="5810">
                  <c:v>0.15661943207456799</c:v>
                </c:pt>
                <c:pt idx="5811">
                  <c:v>0</c:v>
                </c:pt>
                <c:pt idx="5812">
                  <c:v>0</c:v>
                </c:pt>
                <c:pt idx="5813" formatCode="0.00E+00">
                  <c:v>5.00063555563626E-5</c:v>
                </c:pt>
                <c:pt idx="5814">
                  <c:v>0.12994903314157699</c:v>
                </c:pt>
                <c:pt idx="5815">
                  <c:v>0.23772062275703301</c:v>
                </c:pt>
                <c:pt idx="5816">
                  <c:v>0</c:v>
                </c:pt>
                <c:pt idx="5817">
                  <c:v>0</c:v>
                </c:pt>
                <c:pt idx="5818">
                  <c:v>0</c:v>
                </c:pt>
                <c:pt idx="5819">
                  <c:v>0.14381594261189101</c:v>
                </c:pt>
                <c:pt idx="5820">
                  <c:v>0</c:v>
                </c:pt>
                <c:pt idx="5821">
                  <c:v>0</c:v>
                </c:pt>
                <c:pt idx="5822">
                  <c:v>0</c:v>
                </c:pt>
                <c:pt idx="5823">
                  <c:v>0.13481409685826501</c:v>
                </c:pt>
                <c:pt idx="5824">
                  <c:v>0</c:v>
                </c:pt>
                <c:pt idx="5825">
                  <c:v>0</c:v>
                </c:pt>
                <c:pt idx="5826">
                  <c:v>0</c:v>
                </c:pt>
                <c:pt idx="5827">
                  <c:v>5.3274687782814502E-2</c:v>
                </c:pt>
                <c:pt idx="5828">
                  <c:v>0.20757935037136199</c:v>
                </c:pt>
                <c:pt idx="5829">
                  <c:v>1.00012711112725E-4</c:v>
                </c:pt>
                <c:pt idx="5830" formatCode="0.00E+00">
                  <c:v>8.5705226302704407E-5</c:v>
                </c:pt>
                <c:pt idx="5831" formatCode="0.00E+00">
                  <c:v>5.00063555563626E-5</c:v>
                </c:pt>
                <c:pt idx="5832">
                  <c:v>0.14875258062438501</c:v>
                </c:pt>
                <c:pt idx="5833">
                  <c:v>0.18016054774891499</c:v>
                </c:pt>
                <c:pt idx="5834">
                  <c:v>1.00012711112725E-4</c:v>
                </c:pt>
                <c:pt idx="5835" formatCode="0.00E+00">
                  <c:v>5.00063555563626E-5</c:v>
                </c:pt>
                <c:pt idx="5836" formatCode="0.00E+00">
                  <c:v>9.9989430686488502E-5</c:v>
                </c:pt>
                <c:pt idx="5837">
                  <c:v>0.110650151936768</c:v>
                </c:pt>
                <c:pt idx="5838">
                  <c:v>0.15149272373901901</c:v>
                </c:pt>
                <c:pt idx="5839">
                  <c:v>0</c:v>
                </c:pt>
                <c:pt idx="5840">
                  <c:v>0</c:v>
                </c:pt>
                <c:pt idx="5841">
                  <c:v>0</c:v>
                </c:pt>
                <c:pt idx="5842">
                  <c:v>0.14358600018568099</c:v>
                </c:pt>
                <c:pt idx="5843">
                  <c:v>0.20360974628952899</c:v>
                </c:pt>
                <c:pt idx="5844">
                  <c:v>0</c:v>
                </c:pt>
                <c:pt idx="5845">
                  <c:v>0</c:v>
                </c:pt>
                <c:pt idx="5846">
                  <c:v>1.00012711112725E-4</c:v>
                </c:pt>
                <c:pt idx="5847">
                  <c:v>0.13012703834706499</c:v>
                </c:pt>
                <c:pt idx="5848">
                  <c:v>0</c:v>
                </c:pt>
                <c:pt idx="5849">
                  <c:v>0</c:v>
                </c:pt>
                <c:pt idx="5850" formatCode="0.00E+00">
                  <c:v>5.00063555563626E-5</c:v>
                </c:pt>
                <c:pt idx="5851">
                  <c:v>0.18730414924901601</c:v>
                </c:pt>
                <c:pt idx="5852">
                  <c:v>0</c:v>
                </c:pt>
                <c:pt idx="5853">
                  <c:v>1.00012711112725E-4</c:v>
                </c:pt>
                <c:pt idx="5854">
                  <c:v>0</c:v>
                </c:pt>
                <c:pt idx="5855">
                  <c:v>0</c:v>
                </c:pt>
                <c:pt idx="5856">
                  <c:v>0.10498843920435</c:v>
                </c:pt>
                <c:pt idx="5857">
                  <c:v>0</c:v>
                </c:pt>
                <c:pt idx="5858">
                  <c:v>0</c:v>
                </c:pt>
                <c:pt idx="5859">
                  <c:v>0</c:v>
                </c:pt>
                <c:pt idx="5860">
                  <c:v>0.16722394491839501</c:v>
                </c:pt>
                <c:pt idx="5861">
                  <c:v>0</c:v>
                </c:pt>
                <c:pt idx="5862">
                  <c:v>0</c:v>
                </c:pt>
                <c:pt idx="5863">
                  <c:v>0</c:v>
                </c:pt>
                <c:pt idx="5864">
                  <c:v>0.13205688504039301</c:v>
                </c:pt>
                <c:pt idx="5865">
                  <c:v>0</c:v>
                </c:pt>
                <c:pt idx="5866">
                  <c:v>0</c:v>
                </c:pt>
                <c:pt idx="5867">
                  <c:v>0</c:v>
                </c:pt>
                <c:pt idx="5868">
                  <c:v>7.58832097402138E-2</c:v>
                </c:pt>
                <c:pt idx="5869">
                  <c:v>0.156591620663421</c:v>
                </c:pt>
                <c:pt idx="5870">
                  <c:v>1.00012711112725E-4</c:v>
                </c:pt>
                <c:pt idx="5871">
                  <c:v>0</c:v>
                </c:pt>
                <c:pt idx="5872">
                  <c:v>0</c:v>
                </c:pt>
                <c:pt idx="5873">
                  <c:v>6.1993164397033403E-2</c:v>
                </c:pt>
                <c:pt idx="5874">
                  <c:v>0</c:v>
                </c:pt>
                <c:pt idx="5875">
                  <c:v>0</c:v>
                </c:pt>
                <c:pt idx="5876">
                  <c:v>0</c:v>
                </c:pt>
                <c:pt idx="5877">
                  <c:v>0.14685001930639199</c:v>
                </c:pt>
                <c:pt idx="5878">
                  <c:v>0.18071953371615099</c:v>
                </c:pt>
                <c:pt idx="5879">
                  <c:v>0</c:v>
                </c:pt>
                <c:pt idx="5880">
                  <c:v>0</c:v>
                </c:pt>
                <c:pt idx="5881">
                  <c:v>0</c:v>
                </c:pt>
                <c:pt idx="5882">
                  <c:v>0.145035234989384</c:v>
                </c:pt>
                <c:pt idx="5883">
                  <c:v>0</c:v>
                </c:pt>
                <c:pt idx="5884">
                  <c:v>0</c:v>
                </c:pt>
                <c:pt idx="5885">
                  <c:v>0</c:v>
                </c:pt>
                <c:pt idx="5886">
                  <c:v>0.163875565573115</c:v>
                </c:pt>
                <c:pt idx="5887">
                  <c:v>0</c:v>
                </c:pt>
                <c:pt idx="5888">
                  <c:v>0</c:v>
                </c:pt>
                <c:pt idx="5889">
                  <c:v>0</c:v>
                </c:pt>
                <c:pt idx="5890">
                  <c:v>0.127233884887576</c:v>
                </c:pt>
                <c:pt idx="5891">
                  <c:v>0.13287125101201699</c:v>
                </c:pt>
                <c:pt idx="5892">
                  <c:v>0</c:v>
                </c:pt>
                <c:pt idx="5893">
                  <c:v>0</c:v>
                </c:pt>
                <c:pt idx="5894">
                  <c:v>0</c:v>
                </c:pt>
                <c:pt idx="5895">
                  <c:v>0.15428263125740499</c:v>
                </c:pt>
                <c:pt idx="5896">
                  <c:v>0</c:v>
                </c:pt>
                <c:pt idx="5897">
                  <c:v>1.00012711112725E-4</c:v>
                </c:pt>
                <c:pt idx="5898">
                  <c:v>0</c:v>
                </c:pt>
                <c:pt idx="5899">
                  <c:v>0.13947176190302199</c:v>
                </c:pt>
                <c:pt idx="5900">
                  <c:v>0</c:v>
                </c:pt>
                <c:pt idx="5901" formatCode="0.00E+00">
                  <c:v>6.6667380599737901E-5</c:v>
                </c:pt>
                <c:pt idx="5902">
                  <c:v>1.00012711112725E-4</c:v>
                </c:pt>
                <c:pt idx="5903">
                  <c:v>0.120782914527507</c:v>
                </c:pt>
                <c:pt idx="5904">
                  <c:v>0.177623636615656</c:v>
                </c:pt>
                <c:pt idx="5905">
                  <c:v>0</c:v>
                </c:pt>
                <c:pt idx="5906" formatCode="0.00E+00">
                  <c:v>9.99777904733702E-5</c:v>
                </c:pt>
                <c:pt idx="5907">
                  <c:v>0</c:v>
                </c:pt>
                <c:pt idx="5908">
                  <c:v>7.2631993369540598E-2</c:v>
                </c:pt>
                <c:pt idx="5909">
                  <c:v>0.121757151108233</c:v>
                </c:pt>
                <c:pt idx="5910">
                  <c:v>0.20173735404631801</c:v>
                </c:pt>
                <c:pt idx="5911">
                  <c:v>0</c:v>
                </c:pt>
                <c:pt idx="5912">
                  <c:v>1.00012711112725E-4</c:v>
                </c:pt>
                <c:pt idx="5913" formatCode="0.00E+00">
                  <c:v>5.00063555563626E-5</c:v>
                </c:pt>
                <c:pt idx="5914">
                  <c:v>9.5816789104608793E-2</c:v>
                </c:pt>
                <c:pt idx="5915">
                  <c:v>0</c:v>
                </c:pt>
                <c:pt idx="5916">
                  <c:v>0</c:v>
                </c:pt>
                <c:pt idx="5917">
                  <c:v>0</c:v>
                </c:pt>
                <c:pt idx="5918">
                  <c:v>5.7414473924530099E-2</c:v>
                </c:pt>
                <c:pt idx="5919">
                  <c:v>0.190401733140141</c:v>
                </c:pt>
                <c:pt idx="5920">
                  <c:v>0</c:v>
                </c:pt>
                <c:pt idx="5921">
                  <c:v>1.00012711112725E-4</c:v>
                </c:pt>
                <c:pt idx="5922">
                  <c:v>0</c:v>
                </c:pt>
                <c:pt idx="5923">
                  <c:v>0.118895667181867</c:v>
                </c:pt>
                <c:pt idx="5924">
                  <c:v>0</c:v>
                </c:pt>
                <c:pt idx="5925">
                  <c:v>0</c:v>
                </c:pt>
                <c:pt idx="5926">
                  <c:v>0</c:v>
                </c:pt>
                <c:pt idx="5927">
                  <c:v>0.161241751528373</c:v>
                </c:pt>
                <c:pt idx="5928">
                  <c:v>0</c:v>
                </c:pt>
                <c:pt idx="5929">
                  <c:v>0</c:v>
                </c:pt>
                <c:pt idx="5930">
                  <c:v>0</c:v>
                </c:pt>
                <c:pt idx="5931">
                  <c:v>9.0880669844726106E-2</c:v>
                </c:pt>
                <c:pt idx="5932">
                  <c:v>0.108061155412705</c:v>
                </c:pt>
                <c:pt idx="5933" formatCode="0.00E+00">
                  <c:v>6.6675140741816796E-5</c:v>
                </c:pt>
                <c:pt idx="5934" formatCode="0.00E+00">
                  <c:v>7.5000803174705096E-5</c:v>
                </c:pt>
                <c:pt idx="5935">
                  <c:v>0</c:v>
                </c:pt>
                <c:pt idx="5936">
                  <c:v>0.155535523186112</c:v>
                </c:pt>
                <c:pt idx="5937">
                  <c:v>0</c:v>
                </c:pt>
                <c:pt idx="5938">
                  <c:v>0</c:v>
                </c:pt>
                <c:pt idx="5939">
                  <c:v>0</c:v>
                </c:pt>
                <c:pt idx="5940">
                  <c:v>0.122979088717941</c:v>
                </c:pt>
                <c:pt idx="5941">
                  <c:v>0</c:v>
                </c:pt>
                <c:pt idx="5942">
                  <c:v>1.00012711112725E-4</c:v>
                </c:pt>
                <c:pt idx="5943">
                  <c:v>0</c:v>
                </c:pt>
                <c:pt idx="5944">
                  <c:v>6.5573749298954501E-2</c:v>
                </c:pt>
                <c:pt idx="5945">
                  <c:v>0.13365001659072501</c:v>
                </c:pt>
                <c:pt idx="5946">
                  <c:v>0</c:v>
                </c:pt>
                <c:pt idx="5947">
                  <c:v>0</c:v>
                </c:pt>
                <c:pt idx="5948" formatCode="0.00E+00">
                  <c:v>9.99777904733702E-5</c:v>
                </c:pt>
                <c:pt idx="5949">
                  <c:v>0.158506229259086</c:v>
                </c:pt>
                <c:pt idx="5950">
                  <c:v>0</c:v>
                </c:pt>
                <c:pt idx="5951">
                  <c:v>0</c:v>
                </c:pt>
                <c:pt idx="5952">
                  <c:v>0</c:v>
                </c:pt>
                <c:pt idx="5953">
                  <c:v>0.12834708716823001</c:v>
                </c:pt>
                <c:pt idx="5954">
                  <c:v>3.4509818181140899E-2</c:v>
                </c:pt>
                <c:pt idx="5955">
                  <c:v>0</c:v>
                </c:pt>
                <c:pt idx="5956">
                  <c:v>0</c:v>
                </c:pt>
                <c:pt idx="5957">
                  <c:v>0</c:v>
                </c:pt>
                <c:pt idx="5958">
                  <c:v>0.14589815777920001</c:v>
                </c:pt>
                <c:pt idx="5959">
                  <c:v>0</c:v>
                </c:pt>
                <c:pt idx="5960">
                  <c:v>0</c:v>
                </c:pt>
                <c:pt idx="5961">
                  <c:v>0</c:v>
                </c:pt>
                <c:pt idx="5962">
                  <c:v>0.14682381590687199</c:v>
                </c:pt>
                <c:pt idx="5963">
                  <c:v>0</c:v>
                </c:pt>
                <c:pt idx="5964">
                  <c:v>0</c:v>
                </c:pt>
                <c:pt idx="5965">
                  <c:v>0</c:v>
                </c:pt>
                <c:pt idx="5966">
                  <c:v>0.13909110441474701</c:v>
                </c:pt>
                <c:pt idx="5967">
                  <c:v>0</c:v>
                </c:pt>
                <c:pt idx="5968">
                  <c:v>0</c:v>
                </c:pt>
                <c:pt idx="5969">
                  <c:v>0</c:v>
                </c:pt>
                <c:pt idx="5970">
                  <c:v>3.1420886248342298E-3</c:v>
                </c:pt>
                <c:pt idx="5971">
                  <c:v>0.157193403565215</c:v>
                </c:pt>
                <c:pt idx="5972">
                  <c:v>0</c:v>
                </c:pt>
                <c:pt idx="5973" formatCode="0.00E+00">
                  <c:v>9.99952507930477E-5</c:v>
                </c:pt>
                <c:pt idx="5974" formatCode="0.00E+00">
                  <c:v>8.0010168890180095E-5</c:v>
                </c:pt>
                <c:pt idx="5975">
                  <c:v>0.13055372257648001</c:v>
                </c:pt>
                <c:pt idx="5976">
                  <c:v>0.18399555701144299</c:v>
                </c:pt>
                <c:pt idx="5977">
                  <c:v>0</c:v>
                </c:pt>
                <c:pt idx="5978">
                  <c:v>0</c:v>
                </c:pt>
                <c:pt idx="5979">
                  <c:v>0</c:v>
                </c:pt>
                <c:pt idx="5980">
                  <c:v>2.57206075059324E-2</c:v>
                </c:pt>
                <c:pt idx="5981">
                  <c:v>0.158240451960519</c:v>
                </c:pt>
                <c:pt idx="5982">
                  <c:v>0</c:v>
                </c:pt>
                <c:pt idx="5983">
                  <c:v>1.00012711112725E-4</c:v>
                </c:pt>
                <c:pt idx="5984" formatCode="0.00E+00">
                  <c:v>7.49920730148664E-5</c:v>
                </c:pt>
                <c:pt idx="5985">
                  <c:v>0.117656155834564</c:v>
                </c:pt>
                <c:pt idx="5986">
                  <c:v>0.163614434953156</c:v>
                </c:pt>
                <c:pt idx="5987">
                  <c:v>0</c:v>
                </c:pt>
                <c:pt idx="5988">
                  <c:v>0</c:v>
                </c:pt>
                <c:pt idx="5989">
                  <c:v>1.00012711112725E-4</c:v>
                </c:pt>
                <c:pt idx="5990">
                  <c:v>0.153675984580563</c:v>
                </c:pt>
                <c:pt idx="5991">
                  <c:v>0.23129155311067801</c:v>
                </c:pt>
                <c:pt idx="5992">
                  <c:v>0</c:v>
                </c:pt>
                <c:pt idx="5993">
                  <c:v>0</c:v>
                </c:pt>
                <c:pt idx="5994">
                  <c:v>0</c:v>
                </c:pt>
                <c:pt idx="5995">
                  <c:v>0.15319072806849601</c:v>
                </c:pt>
                <c:pt idx="5996">
                  <c:v>0</c:v>
                </c:pt>
                <c:pt idx="5997">
                  <c:v>0</c:v>
                </c:pt>
                <c:pt idx="5998">
                  <c:v>0</c:v>
                </c:pt>
                <c:pt idx="5999">
                  <c:v>9.3617601454458202E-2</c:v>
                </c:pt>
                <c:pt idx="6000">
                  <c:v>0</c:v>
                </c:pt>
                <c:pt idx="6001" formatCode="0.00E+00">
                  <c:v>7.49920730148664E-5</c:v>
                </c:pt>
                <c:pt idx="6002">
                  <c:v>1.00012711112725E-4</c:v>
                </c:pt>
                <c:pt idx="6003">
                  <c:v>0.12386774601570801</c:v>
                </c:pt>
                <c:pt idx="6004">
                  <c:v>0.58006667048465599</c:v>
                </c:pt>
                <c:pt idx="6005">
                  <c:v>0</c:v>
                </c:pt>
                <c:pt idx="6006" formatCode="0.00E+00">
                  <c:v>9.9989430686488502E-5</c:v>
                </c:pt>
                <c:pt idx="6007">
                  <c:v>0</c:v>
                </c:pt>
                <c:pt idx="6008">
                  <c:v>0.11312033432445399</c:v>
                </c:pt>
                <c:pt idx="6009">
                  <c:v>1.00012711112725E-4</c:v>
                </c:pt>
                <c:pt idx="6010">
                  <c:v>0</c:v>
                </c:pt>
                <c:pt idx="6011">
                  <c:v>0</c:v>
                </c:pt>
                <c:pt idx="6012">
                  <c:v>0.13273321130402599</c:v>
                </c:pt>
                <c:pt idx="6013">
                  <c:v>0</c:v>
                </c:pt>
                <c:pt idx="6014">
                  <c:v>0</c:v>
                </c:pt>
                <c:pt idx="6015">
                  <c:v>0</c:v>
                </c:pt>
                <c:pt idx="6016">
                  <c:v>0.157985688975747</c:v>
                </c:pt>
                <c:pt idx="6017">
                  <c:v>0</c:v>
                </c:pt>
                <c:pt idx="6018">
                  <c:v>0</c:v>
                </c:pt>
                <c:pt idx="6019">
                  <c:v>0</c:v>
                </c:pt>
                <c:pt idx="6020">
                  <c:v>3.5606325297057602E-2</c:v>
                </c:pt>
                <c:pt idx="6021">
                  <c:v>0.19688103702298199</c:v>
                </c:pt>
                <c:pt idx="6022">
                  <c:v>0</c:v>
                </c:pt>
                <c:pt idx="6023">
                  <c:v>0</c:v>
                </c:pt>
                <c:pt idx="6024">
                  <c:v>0</c:v>
                </c:pt>
                <c:pt idx="6025">
                  <c:v>0.13794613089855501</c:v>
                </c:pt>
                <c:pt idx="6026">
                  <c:v>0</c:v>
                </c:pt>
                <c:pt idx="6027">
                  <c:v>0</c:v>
                </c:pt>
                <c:pt idx="6028">
                  <c:v>0</c:v>
                </c:pt>
                <c:pt idx="6029">
                  <c:v>2.5086611099778802E-2</c:v>
                </c:pt>
                <c:pt idx="6030">
                  <c:v>0.30636861471649801</c:v>
                </c:pt>
                <c:pt idx="6031">
                  <c:v>0</c:v>
                </c:pt>
                <c:pt idx="6032">
                  <c:v>0</c:v>
                </c:pt>
                <c:pt idx="6033">
                  <c:v>1.00012711112725E-4</c:v>
                </c:pt>
                <c:pt idx="6034">
                  <c:v>0.14232568601862</c:v>
                </c:pt>
                <c:pt idx="6035">
                  <c:v>0</c:v>
                </c:pt>
                <c:pt idx="6036">
                  <c:v>0</c:v>
                </c:pt>
                <c:pt idx="6037">
                  <c:v>0</c:v>
                </c:pt>
                <c:pt idx="6038">
                  <c:v>0.119914097173193</c:v>
                </c:pt>
                <c:pt idx="6039">
                  <c:v>0</c:v>
                </c:pt>
                <c:pt idx="6040">
                  <c:v>0</c:v>
                </c:pt>
                <c:pt idx="6041">
                  <c:v>0</c:v>
                </c:pt>
                <c:pt idx="6042">
                  <c:v>0.12738341194306599</c:v>
                </c:pt>
                <c:pt idx="6043">
                  <c:v>0.20491153473007101</c:v>
                </c:pt>
                <c:pt idx="6044" formatCode="0.00E+00">
                  <c:v>8.0010168890180095E-5</c:v>
                </c:pt>
                <c:pt idx="6045">
                  <c:v>0</c:v>
                </c:pt>
                <c:pt idx="6046" formatCode="0.00E+00">
                  <c:v>9.99428698340152E-5</c:v>
                </c:pt>
                <c:pt idx="6047">
                  <c:v>4.8096474844057102E-2</c:v>
                </c:pt>
                <c:pt idx="6048">
                  <c:v>0.135935092423385</c:v>
                </c:pt>
                <c:pt idx="6049">
                  <c:v>1.00012711112725E-4</c:v>
                </c:pt>
                <c:pt idx="6050" formatCode="0.00E+00">
                  <c:v>5.00063555563626E-5</c:v>
                </c:pt>
                <c:pt idx="6051">
                  <c:v>1.00012711112725E-4</c:v>
                </c:pt>
                <c:pt idx="6052">
                  <c:v>8.31428674217944E-2</c:v>
                </c:pt>
                <c:pt idx="6053">
                  <c:v>0.14190933452952001</c:v>
                </c:pt>
                <c:pt idx="6054">
                  <c:v>0</c:v>
                </c:pt>
                <c:pt idx="6055" formatCode="0.00E+00">
                  <c:v>9.99428698340152E-5</c:v>
                </c:pt>
                <c:pt idx="6056">
                  <c:v>0</c:v>
                </c:pt>
                <c:pt idx="6057">
                  <c:v>0.109764353886582</c:v>
                </c:pt>
                <c:pt idx="6058">
                  <c:v>2.1954281810685601E-2</c:v>
                </c:pt>
                <c:pt idx="6059" formatCode="0.00E+00">
                  <c:v>9.99428698340152E-5</c:v>
                </c:pt>
                <c:pt idx="6060">
                  <c:v>0</c:v>
                </c:pt>
                <c:pt idx="6061">
                  <c:v>0</c:v>
                </c:pt>
                <c:pt idx="6062">
                  <c:v>7.2561675856066904E-2</c:v>
                </c:pt>
                <c:pt idx="6063">
                  <c:v>0</c:v>
                </c:pt>
                <c:pt idx="6064">
                  <c:v>0</c:v>
                </c:pt>
                <c:pt idx="6065" formatCode="0.00E+00">
                  <c:v>9.9989430686488502E-5</c:v>
                </c:pt>
                <c:pt idx="6066">
                  <c:v>0.14985418785089</c:v>
                </c:pt>
                <c:pt idx="6067">
                  <c:v>0.33294369912107102</c:v>
                </c:pt>
                <c:pt idx="6068">
                  <c:v>0</c:v>
                </c:pt>
                <c:pt idx="6069">
                  <c:v>0</c:v>
                </c:pt>
                <c:pt idx="6070">
                  <c:v>0</c:v>
                </c:pt>
                <c:pt idx="6071">
                  <c:v>0.108471521698195</c:v>
                </c:pt>
                <c:pt idx="6072">
                  <c:v>0</c:v>
                </c:pt>
                <c:pt idx="6073">
                  <c:v>0</c:v>
                </c:pt>
                <c:pt idx="6074">
                  <c:v>0</c:v>
                </c:pt>
                <c:pt idx="6075">
                  <c:v>0.14076175464094201</c:v>
                </c:pt>
                <c:pt idx="6076">
                  <c:v>0</c:v>
                </c:pt>
                <c:pt idx="6077">
                  <c:v>0</c:v>
                </c:pt>
                <c:pt idx="6078">
                  <c:v>0</c:v>
                </c:pt>
                <c:pt idx="6079">
                  <c:v>0.122831019781277</c:v>
                </c:pt>
                <c:pt idx="6080">
                  <c:v>1.0163493826907601E-2</c:v>
                </c:pt>
                <c:pt idx="6081">
                  <c:v>0</c:v>
                </c:pt>
                <c:pt idx="6082">
                  <c:v>0</c:v>
                </c:pt>
                <c:pt idx="6083">
                  <c:v>1.00012711112725E-4</c:v>
                </c:pt>
                <c:pt idx="6084">
                  <c:v>0.14205929320484501</c:v>
                </c:pt>
                <c:pt idx="6085">
                  <c:v>1.00012711112725E-4</c:v>
                </c:pt>
                <c:pt idx="6086" formatCode="0.00E+00">
                  <c:v>9.9989430686488502E-5</c:v>
                </c:pt>
                <c:pt idx="6087">
                  <c:v>0</c:v>
                </c:pt>
                <c:pt idx="6088">
                  <c:v>0.14540337541563</c:v>
                </c:pt>
                <c:pt idx="6089">
                  <c:v>0</c:v>
                </c:pt>
                <c:pt idx="6090">
                  <c:v>0</c:v>
                </c:pt>
                <c:pt idx="6091">
                  <c:v>0</c:v>
                </c:pt>
                <c:pt idx="6092">
                  <c:v>0.13368100915759201</c:v>
                </c:pt>
                <c:pt idx="6093">
                  <c:v>0</c:v>
                </c:pt>
                <c:pt idx="6094">
                  <c:v>0</c:v>
                </c:pt>
                <c:pt idx="6095">
                  <c:v>0</c:v>
                </c:pt>
                <c:pt idx="6096">
                  <c:v>3.7813926700546799E-2</c:v>
                </c:pt>
                <c:pt idx="6097">
                  <c:v>0.166303931961677</c:v>
                </c:pt>
                <c:pt idx="6098">
                  <c:v>0</c:v>
                </c:pt>
                <c:pt idx="6099" formatCode="0.00E+00">
                  <c:v>5.00063555563626E-5</c:v>
                </c:pt>
                <c:pt idx="6100">
                  <c:v>1.00012711112725E-4</c:v>
                </c:pt>
                <c:pt idx="6101">
                  <c:v>0.124581120823176</c:v>
                </c:pt>
                <c:pt idx="6102">
                  <c:v>0</c:v>
                </c:pt>
                <c:pt idx="6103">
                  <c:v>1.9995558094673999E-4</c:v>
                </c:pt>
                <c:pt idx="6104">
                  <c:v>0</c:v>
                </c:pt>
                <c:pt idx="6105">
                  <c:v>2.2347469993070999E-2</c:v>
                </c:pt>
                <c:pt idx="6106">
                  <c:v>2.1745111759695099E-2</c:v>
                </c:pt>
                <c:pt idx="6107">
                  <c:v>0</c:v>
                </c:pt>
                <c:pt idx="6108">
                  <c:v>0</c:v>
                </c:pt>
                <c:pt idx="6109">
                  <c:v>0</c:v>
                </c:pt>
                <c:pt idx="6110">
                  <c:v>2.2243946009531501E-2</c:v>
                </c:pt>
                <c:pt idx="6111">
                  <c:v>7.3088460274737102E-2</c:v>
                </c:pt>
                <c:pt idx="6112">
                  <c:v>0</c:v>
                </c:pt>
                <c:pt idx="6113" formatCode="0.00E+00">
                  <c:v>4.99714349170076E-5</c:v>
                </c:pt>
                <c:pt idx="6114" formatCode="0.00E+00">
                  <c:v>7.5000803174705096E-5</c:v>
                </c:pt>
                <c:pt idx="6115">
                  <c:v>4.2904921853769699E-2</c:v>
                </c:pt>
                <c:pt idx="6116">
                  <c:v>0.12398717034298699</c:v>
                </c:pt>
                <c:pt idx="6117" formatCode="0.00E+00">
                  <c:v>8.8888547442637398E-5</c:v>
                </c:pt>
                <c:pt idx="6118" formatCode="0.00E+00">
                  <c:v>6.1535538949567794E-5</c:v>
                </c:pt>
                <c:pt idx="6119" formatCode="0.00E+00">
                  <c:v>6.1702540763308101E-5</c:v>
                </c:pt>
                <c:pt idx="6120">
                  <c:v>2.0357825735254E-2</c:v>
                </c:pt>
                <c:pt idx="6121">
                  <c:v>7.0948848202141299E-2</c:v>
                </c:pt>
                <c:pt idx="6122">
                  <c:v>0</c:v>
                </c:pt>
                <c:pt idx="6123" formatCode="0.00E+00">
                  <c:v>7.3333342645503805E-5</c:v>
                </c:pt>
                <c:pt idx="6124" formatCode="0.00E+00">
                  <c:v>8.3332285714152594E-5</c:v>
                </c:pt>
                <c:pt idx="6125">
                  <c:v>3.8825103420385497E-2</c:v>
                </c:pt>
                <c:pt idx="6126">
                  <c:v>9.7590249958636702E-2</c:v>
                </c:pt>
                <c:pt idx="6127">
                  <c:v>0.25070095796089398</c:v>
                </c:pt>
                <c:pt idx="6128">
                  <c:v>0</c:v>
                </c:pt>
                <c:pt idx="6129">
                  <c:v>0</c:v>
                </c:pt>
                <c:pt idx="6130">
                  <c:v>0</c:v>
                </c:pt>
                <c:pt idx="6131">
                  <c:v>7.8361284541592593E-2</c:v>
                </c:pt>
                <c:pt idx="6132">
                  <c:v>0</c:v>
                </c:pt>
                <c:pt idx="6133">
                  <c:v>1.00012711112725E-4</c:v>
                </c:pt>
                <c:pt idx="6134">
                  <c:v>0</c:v>
                </c:pt>
                <c:pt idx="6135">
                  <c:v>0.17617830734176201</c:v>
                </c:pt>
                <c:pt idx="6136">
                  <c:v>0</c:v>
                </c:pt>
                <c:pt idx="6137">
                  <c:v>0</c:v>
                </c:pt>
                <c:pt idx="6138">
                  <c:v>0</c:v>
                </c:pt>
                <c:pt idx="6139">
                  <c:v>4.6399694623217497E-2</c:v>
                </c:pt>
                <c:pt idx="6140">
                  <c:v>0.16040546116440699</c:v>
                </c:pt>
                <c:pt idx="6141">
                  <c:v>0</c:v>
                </c:pt>
                <c:pt idx="6142">
                  <c:v>0</c:v>
                </c:pt>
                <c:pt idx="6143">
                  <c:v>0</c:v>
                </c:pt>
                <c:pt idx="6144">
                  <c:v>0.15325390757080301</c:v>
                </c:pt>
                <c:pt idx="6145">
                  <c:v>0</c:v>
                </c:pt>
                <c:pt idx="6146">
                  <c:v>0</c:v>
                </c:pt>
                <c:pt idx="6147">
                  <c:v>0</c:v>
                </c:pt>
                <c:pt idx="6148">
                  <c:v>0.13478491107301899</c:v>
                </c:pt>
                <c:pt idx="6149">
                  <c:v>2.8396277939509302E-4</c:v>
                </c:pt>
                <c:pt idx="6150">
                  <c:v>0</c:v>
                </c:pt>
                <c:pt idx="6151">
                  <c:v>0</c:v>
                </c:pt>
                <c:pt idx="6152">
                  <c:v>0</c:v>
                </c:pt>
                <c:pt idx="6153">
                  <c:v>0.150058307815918</c:v>
                </c:pt>
                <c:pt idx="6154">
                  <c:v>0</c:v>
                </c:pt>
                <c:pt idx="6155">
                  <c:v>0</c:v>
                </c:pt>
                <c:pt idx="6156">
                  <c:v>0</c:v>
                </c:pt>
                <c:pt idx="6157">
                  <c:v>0.14369794809378</c:v>
                </c:pt>
                <c:pt idx="6158">
                  <c:v>0</c:v>
                </c:pt>
                <c:pt idx="6159">
                  <c:v>0</c:v>
                </c:pt>
                <c:pt idx="6160">
                  <c:v>0</c:v>
                </c:pt>
                <c:pt idx="6161">
                  <c:v>2.53202007542805E-2</c:v>
                </c:pt>
                <c:pt idx="6162">
                  <c:v>0.18532297407560999</c:v>
                </c:pt>
                <c:pt idx="6163">
                  <c:v>0</c:v>
                </c:pt>
                <c:pt idx="6164">
                  <c:v>0</c:v>
                </c:pt>
                <c:pt idx="6165">
                  <c:v>1.00012711112725E-4</c:v>
                </c:pt>
                <c:pt idx="6166">
                  <c:v>0.144176217087813</c:v>
                </c:pt>
                <c:pt idx="6167">
                  <c:v>0</c:v>
                </c:pt>
                <c:pt idx="6168">
                  <c:v>0</c:v>
                </c:pt>
                <c:pt idx="6169">
                  <c:v>0</c:v>
                </c:pt>
                <c:pt idx="6170">
                  <c:v>0.13898018789698199</c:v>
                </c:pt>
                <c:pt idx="6171">
                  <c:v>0</c:v>
                </c:pt>
                <c:pt idx="6172">
                  <c:v>0</c:v>
                </c:pt>
                <c:pt idx="6173">
                  <c:v>0</c:v>
                </c:pt>
                <c:pt idx="6174">
                  <c:v>0.120982196930013</c:v>
                </c:pt>
                <c:pt idx="6175">
                  <c:v>0.129234162147744</c:v>
                </c:pt>
                <c:pt idx="6176">
                  <c:v>0</c:v>
                </c:pt>
                <c:pt idx="6177" formatCode="0.00E+00">
                  <c:v>9.99952507930477E-5</c:v>
                </c:pt>
                <c:pt idx="6178">
                  <c:v>1.00012711112725E-4</c:v>
                </c:pt>
                <c:pt idx="6179">
                  <c:v>3.28692769820925E-2</c:v>
                </c:pt>
                <c:pt idx="6180">
                  <c:v>0</c:v>
                </c:pt>
                <c:pt idx="6181">
                  <c:v>1.00012711112725E-4</c:v>
                </c:pt>
                <c:pt idx="6182">
                  <c:v>0</c:v>
                </c:pt>
                <c:pt idx="6183">
                  <c:v>0.16324746673606</c:v>
                </c:pt>
                <c:pt idx="6184">
                  <c:v>0</c:v>
                </c:pt>
                <c:pt idx="6185">
                  <c:v>0</c:v>
                </c:pt>
                <c:pt idx="6186">
                  <c:v>0</c:v>
                </c:pt>
                <c:pt idx="6187">
                  <c:v>3.9589113064761802E-2</c:v>
                </c:pt>
                <c:pt idx="6188">
                  <c:v>0.17385528978653</c:v>
                </c:pt>
                <c:pt idx="6189" formatCode="0.00E+00">
                  <c:v>7.1437650794803695E-5</c:v>
                </c:pt>
                <c:pt idx="6190" formatCode="0.00E+00">
                  <c:v>9.99428698340152E-5</c:v>
                </c:pt>
                <c:pt idx="6191">
                  <c:v>2.0002542222544999E-4</c:v>
                </c:pt>
                <c:pt idx="6192">
                  <c:v>0.10712504622651101</c:v>
                </c:pt>
                <c:pt idx="6193">
                  <c:v>0.15916868192830699</c:v>
                </c:pt>
                <c:pt idx="6194">
                  <c:v>0</c:v>
                </c:pt>
                <c:pt idx="6195" formatCode="0.00E+00">
                  <c:v>9.9997190828567397E-5</c:v>
                </c:pt>
                <c:pt idx="6196">
                  <c:v>0</c:v>
                </c:pt>
                <c:pt idx="6197">
                  <c:v>8.4932377861918901E-2</c:v>
                </c:pt>
                <c:pt idx="6198">
                  <c:v>5.3754853968870302E-2</c:v>
                </c:pt>
                <c:pt idx="6199">
                  <c:v>0.30503332127407201</c:v>
                </c:pt>
                <c:pt idx="6200">
                  <c:v>0</c:v>
                </c:pt>
                <c:pt idx="6201">
                  <c:v>1.00012711112725E-4</c:v>
                </c:pt>
                <c:pt idx="6202">
                  <c:v>0</c:v>
                </c:pt>
                <c:pt idx="6203">
                  <c:v>0.15395204394178699</c:v>
                </c:pt>
                <c:pt idx="6204">
                  <c:v>0</c:v>
                </c:pt>
                <c:pt idx="6205">
                  <c:v>0</c:v>
                </c:pt>
                <c:pt idx="6206">
                  <c:v>0</c:v>
                </c:pt>
                <c:pt idx="6207">
                  <c:v>0.154915756762118</c:v>
                </c:pt>
                <c:pt idx="6208">
                  <c:v>0</c:v>
                </c:pt>
                <c:pt idx="6209" formatCode="0.00E+00">
                  <c:v>9.99777904733702E-5</c:v>
                </c:pt>
                <c:pt idx="6210" formatCode="0.00E+00">
                  <c:v>7.5000803174705096E-5</c:v>
                </c:pt>
                <c:pt idx="6211">
                  <c:v>0.133245799207002</c:v>
                </c:pt>
                <c:pt idx="6212">
                  <c:v>0.23522704866539501</c:v>
                </c:pt>
                <c:pt idx="6213" formatCode="0.00E+00">
                  <c:v>8.0010168890180095E-5</c:v>
                </c:pt>
                <c:pt idx="6214">
                  <c:v>0</c:v>
                </c:pt>
                <c:pt idx="6215" formatCode="0.00E+00">
                  <c:v>7.9996200634438098E-5</c:v>
                </c:pt>
                <c:pt idx="6216">
                  <c:v>0.145750504707268</c:v>
                </c:pt>
                <c:pt idx="6217">
                  <c:v>0</c:v>
                </c:pt>
                <c:pt idx="6218">
                  <c:v>0</c:v>
                </c:pt>
                <c:pt idx="6219">
                  <c:v>0</c:v>
                </c:pt>
                <c:pt idx="6220">
                  <c:v>0.157846748822418</c:v>
                </c:pt>
                <c:pt idx="6221">
                  <c:v>0</c:v>
                </c:pt>
                <c:pt idx="6222">
                  <c:v>0</c:v>
                </c:pt>
                <c:pt idx="6223">
                  <c:v>1.00012711112725E-4</c:v>
                </c:pt>
                <c:pt idx="6224">
                  <c:v>0.14904708588071</c:v>
                </c:pt>
                <c:pt idx="6225">
                  <c:v>0.16948967441708199</c:v>
                </c:pt>
                <c:pt idx="6226">
                  <c:v>0</c:v>
                </c:pt>
                <c:pt idx="6227">
                  <c:v>0</c:v>
                </c:pt>
                <c:pt idx="6228">
                  <c:v>0</c:v>
                </c:pt>
                <c:pt idx="6229">
                  <c:v>0.14573623640366501</c:v>
                </c:pt>
                <c:pt idx="6230">
                  <c:v>0</c:v>
                </c:pt>
                <c:pt idx="6231">
                  <c:v>0</c:v>
                </c:pt>
                <c:pt idx="6232">
                  <c:v>0</c:v>
                </c:pt>
                <c:pt idx="6233">
                  <c:v>0.13477060539998201</c:v>
                </c:pt>
                <c:pt idx="6234">
                  <c:v>0</c:v>
                </c:pt>
                <c:pt idx="6235">
                  <c:v>0</c:v>
                </c:pt>
                <c:pt idx="6236">
                  <c:v>0</c:v>
                </c:pt>
                <c:pt idx="6237">
                  <c:v>8.8873185972422997E-2</c:v>
                </c:pt>
                <c:pt idx="6238">
                  <c:v>0.201965058527632</c:v>
                </c:pt>
                <c:pt idx="6239">
                  <c:v>0</c:v>
                </c:pt>
                <c:pt idx="6240">
                  <c:v>0</c:v>
                </c:pt>
                <c:pt idx="6241" formatCode="0.00E+00">
                  <c:v>7.9996200634438098E-5</c:v>
                </c:pt>
                <c:pt idx="6242">
                  <c:v>0.14382995029399301</c:v>
                </c:pt>
                <c:pt idx="6243">
                  <c:v>0</c:v>
                </c:pt>
                <c:pt idx="6244">
                  <c:v>0</c:v>
                </c:pt>
                <c:pt idx="6245">
                  <c:v>0</c:v>
                </c:pt>
                <c:pt idx="6246">
                  <c:v>0.133151309237871</c:v>
                </c:pt>
                <c:pt idx="6247">
                  <c:v>0</c:v>
                </c:pt>
                <c:pt idx="6248">
                  <c:v>0</c:v>
                </c:pt>
                <c:pt idx="6249">
                  <c:v>0</c:v>
                </c:pt>
                <c:pt idx="6250">
                  <c:v>0.10694318831364601</c:v>
                </c:pt>
                <c:pt idx="6251">
                  <c:v>0.17738519290695001</c:v>
                </c:pt>
                <c:pt idx="6252">
                  <c:v>0</c:v>
                </c:pt>
                <c:pt idx="6253">
                  <c:v>0</c:v>
                </c:pt>
                <c:pt idx="6254">
                  <c:v>0</c:v>
                </c:pt>
                <c:pt idx="6255">
                  <c:v>0.14219282798978899</c:v>
                </c:pt>
                <c:pt idx="6256">
                  <c:v>0</c:v>
                </c:pt>
                <c:pt idx="6257">
                  <c:v>0</c:v>
                </c:pt>
                <c:pt idx="6258" formatCode="0.00E+00">
                  <c:v>8.4213878697167506E-5</c:v>
                </c:pt>
                <c:pt idx="6259">
                  <c:v>0.14419586178853999</c:v>
                </c:pt>
                <c:pt idx="6260">
                  <c:v>0.18265353057490499</c:v>
                </c:pt>
                <c:pt idx="6261" formatCode="0.00E+00">
                  <c:v>8.3332285714152594E-5</c:v>
                </c:pt>
                <c:pt idx="6262" formatCode="0.00E+00">
                  <c:v>8.0010168890180095E-5</c:v>
                </c:pt>
                <c:pt idx="6263">
                  <c:v>0</c:v>
                </c:pt>
                <c:pt idx="6264">
                  <c:v>6.9358718474363798E-2</c:v>
                </c:pt>
                <c:pt idx="6265">
                  <c:v>0.10503232605021801</c:v>
                </c:pt>
                <c:pt idx="6266" formatCode="0.00E+00">
                  <c:v>5.9993658411893101E-5</c:v>
                </c:pt>
                <c:pt idx="6267">
                  <c:v>1.00012711112725E-4</c:v>
                </c:pt>
                <c:pt idx="6268">
                  <c:v>0</c:v>
                </c:pt>
                <c:pt idx="6269">
                  <c:v>9.89275601670523E-2</c:v>
                </c:pt>
                <c:pt idx="6270">
                  <c:v>0.141560580865698</c:v>
                </c:pt>
                <c:pt idx="6271">
                  <c:v>0</c:v>
                </c:pt>
                <c:pt idx="6272">
                  <c:v>0</c:v>
                </c:pt>
                <c:pt idx="6273">
                  <c:v>0</c:v>
                </c:pt>
                <c:pt idx="6274">
                  <c:v>9.0271158166986804E-2</c:v>
                </c:pt>
                <c:pt idx="6275">
                  <c:v>0.161083373758867</c:v>
                </c:pt>
                <c:pt idx="6276">
                  <c:v>0</c:v>
                </c:pt>
                <c:pt idx="6277">
                  <c:v>0</c:v>
                </c:pt>
                <c:pt idx="6278">
                  <c:v>1.4998414602973199E-4</c:v>
                </c:pt>
                <c:pt idx="6279">
                  <c:v>0.142351379856967</c:v>
                </c:pt>
                <c:pt idx="6280">
                  <c:v>0</c:v>
                </c:pt>
                <c:pt idx="6281">
                  <c:v>0</c:v>
                </c:pt>
                <c:pt idx="6282">
                  <c:v>0</c:v>
                </c:pt>
                <c:pt idx="6283">
                  <c:v>0.12828073291166001</c:v>
                </c:pt>
                <c:pt idx="6284">
                  <c:v>0</c:v>
                </c:pt>
                <c:pt idx="6285">
                  <c:v>0</c:v>
                </c:pt>
                <c:pt idx="6286">
                  <c:v>0</c:v>
                </c:pt>
                <c:pt idx="6287">
                  <c:v>0.122971136087176</c:v>
                </c:pt>
                <c:pt idx="6288">
                  <c:v>0.16873010940997199</c:v>
                </c:pt>
                <c:pt idx="6289">
                  <c:v>0</c:v>
                </c:pt>
                <c:pt idx="6290">
                  <c:v>0</c:v>
                </c:pt>
                <c:pt idx="6291">
                  <c:v>0</c:v>
                </c:pt>
                <c:pt idx="6292">
                  <c:v>0.14393224266328999</c:v>
                </c:pt>
                <c:pt idx="6293">
                  <c:v>0</c:v>
                </c:pt>
                <c:pt idx="6294">
                  <c:v>0</c:v>
                </c:pt>
                <c:pt idx="6295">
                  <c:v>0</c:v>
                </c:pt>
                <c:pt idx="6296">
                  <c:v>0.121738791405367</c:v>
                </c:pt>
                <c:pt idx="6297">
                  <c:v>0</c:v>
                </c:pt>
                <c:pt idx="6298">
                  <c:v>0</c:v>
                </c:pt>
                <c:pt idx="6299">
                  <c:v>0</c:v>
                </c:pt>
                <c:pt idx="6300">
                  <c:v>0.11044591392356</c:v>
                </c:pt>
                <c:pt idx="6301">
                  <c:v>0.14648314596825501</c:v>
                </c:pt>
                <c:pt idx="6302">
                  <c:v>1.00012711112725E-4</c:v>
                </c:pt>
                <c:pt idx="6303">
                  <c:v>0</c:v>
                </c:pt>
                <c:pt idx="6304">
                  <c:v>0</c:v>
                </c:pt>
                <c:pt idx="6305">
                  <c:v>9.0579833041505797E-2</c:v>
                </c:pt>
                <c:pt idx="6306">
                  <c:v>0</c:v>
                </c:pt>
                <c:pt idx="6307">
                  <c:v>0</c:v>
                </c:pt>
                <c:pt idx="6308">
                  <c:v>0</c:v>
                </c:pt>
                <c:pt idx="6309">
                  <c:v>0.13254949893864801</c:v>
                </c:pt>
                <c:pt idx="6310">
                  <c:v>0</c:v>
                </c:pt>
                <c:pt idx="6311">
                  <c:v>0</c:v>
                </c:pt>
                <c:pt idx="6312">
                  <c:v>0</c:v>
                </c:pt>
                <c:pt idx="6313">
                  <c:v>8.94721284631705E-2</c:v>
                </c:pt>
                <c:pt idx="6314">
                  <c:v>0.24102539503050899</c:v>
                </c:pt>
                <c:pt idx="6315">
                  <c:v>0</c:v>
                </c:pt>
                <c:pt idx="6316">
                  <c:v>0</c:v>
                </c:pt>
                <c:pt idx="6317">
                  <c:v>0</c:v>
                </c:pt>
                <c:pt idx="6318">
                  <c:v>4.5131658492631198E-2</c:v>
                </c:pt>
                <c:pt idx="6319">
                  <c:v>0</c:v>
                </c:pt>
                <c:pt idx="6320">
                  <c:v>0</c:v>
                </c:pt>
                <c:pt idx="6321">
                  <c:v>0</c:v>
                </c:pt>
                <c:pt idx="6322">
                  <c:v>0.14677438777639501</c:v>
                </c:pt>
                <c:pt idx="6323">
                  <c:v>0</c:v>
                </c:pt>
                <c:pt idx="6324">
                  <c:v>0</c:v>
                </c:pt>
                <c:pt idx="6325">
                  <c:v>0</c:v>
                </c:pt>
                <c:pt idx="6326">
                  <c:v>0.134287038672877</c:v>
                </c:pt>
                <c:pt idx="6327">
                  <c:v>0.21516492825884101</c:v>
                </c:pt>
                <c:pt idx="6328">
                  <c:v>0</c:v>
                </c:pt>
                <c:pt idx="6329" formatCode="0.00E+00">
                  <c:v>6.6675140741816796E-5</c:v>
                </c:pt>
                <c:pt idx="6330">
                  <c:v>1.9999050158609499E-4</c:v>
                </c:pt>
                <c:pt idx="6331">
                  <c:v>4.07492996446982E-2</c:v>
                </c:pt>
                <c:pt idx="6332">
                  <c:v>7.3410243546704806E-2</c:v>
                </c:pt>
                <c:pt idx="6333">
                  <c:v>1.00012711112725E-4</c:v>
                </c:pt>
                <c:pt idx="6334">
                  <c:v>0</c:v>
                </c:pt>
                <c:pt idx="6335">
                  <c:v>0</c:v>
                </c:pt>
                <c:pt idx="6336">
                  <c:v>5.9673527603736801E-2</c:v>
                </c:pt>
                <c:pt idx="6337">
                  <c:v>0.100788028068071</c:v>
                </c:pt>
                <c:pt idx="6338">
                  <c:v>0</c:v>
                </c:pt>
                <c:pt idx="6339">
                  <c:v>0</c:v>
                </c:pt>
                <c:pt idx="6340">
                  <c:v>4.9999371428491605E-4</c:v>
                </c:pt>
                <c:pt idx="6341">
                  <c:v>0.13925031123729401</c:v>
                </c:pt>
                <c:pt idx="6342">
                  <c:v>0.228159364668446</c:v>
                </c:pt>
                <c:pt idx="6343">
                  <c:v>0</c:v>
                </c:pt>
                <c:pt idx="6344">
                  <c:v>0</c:v>
                </c:pt>
                <c:pt idx="6345">
                  <c:v>0</c:v>
                </c:pt>
                <c:pt idx="6346">
                  <c:v>0.14744461545163901</c:v>
                </c:pt>
                <c:pt idx="6347">
                  <c:v>0</c:v>
                </c:pt>
                <c:pt idx="6348">
                  <c:v>0</c:v>
                </c:pt>
                <c:pt idx="6349">
                  <c:v>0</c:v>
                </c:pt>
                <c:pt idx="6350">
                  <c:v>0.13654722246579601</c:v>
                </c:pt>
                <c:pt idx="6351">
                  <c:v>0</c:v>
                </c:pt>
                <c:pt idx="6352">
                  <c:v>0</c:v>
                </c:pt>
                <c:pt idx="6353">
                  <c:v>0</c:v>
                </c:pt>
                <c:pt idx="6354">
                  <c:v>2.6323861069322399E-2</c:v>
                </c:pt>
                <c:pt idx="6355">
                  <c:v>0.21893519349617099</c:v>
                </c:pt>
                <c:pt idx="6356">
                  <c:v>0</c:v>
                </c:pt>
                <c:pt idx="6357">
                  <c:v>0</c:v>
                </c:pt>
                <c:pt idx="6358">
                  <c:v>0</c:v>
                </c:pt>
                <c:pt idx="6359">
                  <c:v>7.1492264545332002E-2</c:v>
                </c:pt>
                <c:pt idx="6360">
                  <c:v>0</c:v>
                </c:pt>
                <c:pt idx="6361">
                  <c:v>0</c:v>
                </c:pt>
                <c:pt idx="6362">
                  <c:v>0</c:v>
                </c:pt>
                <c:pt idx="6363">
                  <c:v>0.16438841477232899</c:v>
                </c:pt>
                <c:pt idx="6364">
                  <c:v>0</c:v>
                </c:pt>
                <c:pt idx="6365" formatCode="0.00E+00">
                  <c:v>9.9989430686488502E-5</c:v>
                </c:pt>
                <c:pt idx="6366">
                  <c:v>0</c:v>
                </c:pt>
                <c:pt idx="6367">
                  <c:v>0.107145197691929</c:v>
                </c:pt>
                <c:pt idx="6368">
                  <c:v>0.23773758081285901</c:v>
                </c:pt>
                <c:pt idx="6369">
                  <c:v>0</c:v>
                </c:pt>
                <c:pt idx="6370">
                  <c:v>0</c:v>
                </c:pt>
                <c:pt idx="6371">
                  <c:v>0</c:v>
                </c:pt>
                <c:pt idx="6372">
                  <c:v>0.118627082678964</c:v>
                </c:pt>
                <c:pt idx="6373">
                  <c:v>0</c:v>
                </c:pt>
                <c:pt idx="6374">
                  <c:v>0</c:v>
                </c:pt>
                <c:pt idx="6375">
                  <c:v>0</c:v>
                </c:pt>
                <c:pt idx="6376">
                  <c:v>4.9344586801451998E-2</c:v>
                </c:pt>
                <c:pt idx="6377">
                  <c:v>0</c:v>
                </c:pt>
                <c:pt idx="6378">
                  <c:v>0</c:v>
                </c:pt>
                <c:pt idx="6379">
                  <c:v>0</c:v>
                </c:pt>
                <c:pt idx="6380">
                  <c:v>0.13958879846371799</c:v>
                </c:pt>
                <c:pt idx="6381">
                  <c:v>0.14557520764357401</c:v>
                </c:pt>
                <c:pt idx="6382">
                  <c:v>0</c:v>
                </c:pt>
                <c:pt idx="6383">
                  <c:v>0</c:v>
                </c:pt>
                <c:pt idx="6384">
                  <c:v>0</c:v>
                </c:pt>
                <c:pt idx="6385">
                  <c:v>0.15097296820353201</c:v>
                </c:pt>
                <c:pt idx="6386">
                  <c:v>0</c:v>
                </c:pt>
                <c:pt idx="6387">
                  <c:v>0</c:v>
                </c:pt>
                <c:pt idx="6388">
                  <c:v>0</c:v>
                </c:pt>
                <c:pt idx="6389">
                  <c:v>7.99612076407233E-2</c:v>
                </c:pt>
                <c:pt idx="6390">
                  <c:v>0</c:v>
                </c:pt>
                <c:pt idx="6391">
                  <c:v>0</c:v>
                </c:pt>
                <c:pt idx="6392">
                  <c:v>0</c:v>
                </c:pt>
                <c:pt idx="6393">
                  <c:v>0.132464175278207</c:v>
                </c:pt>
                <c:pt idx="6394">
                  <c:v>0.14654756309249201</c:v>
                </c:pt>
                <c:pt idx="6395">
                  <c:v>0</c:v>
                </c:pt>
                <c:pt idx="6396">
                  <c:v>0</c:v>
                </c:pt>
                <c:pt idx="6397">
                  <c:v>0</c:v>
                </c:pt>
                <c:pt idx="6398">
                  <c:v>0.16950031479025501</c:v>
                </c:pt>
                <c:pt idx="6399">
                  <c:v>0</c:v>
                </c:pt>
                <c:pt idx="6400">
                  <c:v>1.00012711112725E-4</c:v>
                </c:pt>
                <c:pt idx="6401" formatCode="0.00E+00">
                  <c:v>9.99952507930477E-5</c:v>
                </c:pt>
                <c:pt idx="6402">
                  <c:v>2.4272849151722599E-2</c:v>
                </c:pt>
                <c:pt idx="6403">
                  <c:v>0.14444999084989699</c:v>
                </c:pt>
                <c:pt idx="6404">
                  <c:v>0</c:v>
                </c:pt>
                <c:pt idx="6405">
                  <c:v>1.0000495097064599E-4</c:v>
                </c:pt>
                <c:pt idx="6406">
                  <c:v>0</c:v>
                </c:pt>
                <c:pt idx="6407">
                  <c:v>2.20783057155121E-2</c:v>
                </c:pt>
                <c:pt idx="6408">
                  <c:v>0.13211802804342501</c:v>
                </c:pt>
                <c:pt idx="6409">
                  <c:v>0</c:v>
                </c:pt>
                <c:pt idx="6410" formatCode="0.00E+00">
                  <c:v>7.49920730148664E-5</c:v>
                </c:pt>
                <c:pt idx="6411">
                  <c:v>0</c:v>
                </c:pt>
                <c:pt idx="6412">
                  <c:v>0.10123563366984401</c:v>
                </c:pt>
                <c:pt idx="6413">
                  <c:v>0.13897054253763599</c:v>
                </c:pt>
                <c:pt idx="6414">
                  <c:v>0</c:v>
                </c:pt>
                <c:pt idx="6415">
                  <c:v>0</c:v>
                </c:pt>
                <c:pt idx="6416">
                  <c:v>0</c:v>
                </c:pt>
                <c:pt idx="6417">
                  <c:v>0.118995379317995</c:v>
                </c:pt>
                <c:pt idx="6418">
                  <c:v>0.25664469069669599</c:v>
                </c:pt>
                <c:pt idx="6419">
                  <c:v>0</c:v>
                </c:pt>
                <c:pt idx="6420">
                  <c:v>0</c:v>
                </c:pt>
                <c:pt idx="6421">
                  <c:v>0</c:v>
                </c:pt>
                <c:pt idx="6422">
                  <c:v>0.14498578032651999</c:v>
                </c:pt>
                <c:pt idx="6423">
                  <c:v>0</c:v>
                </c:pt>
                <c:pt idx="6424">
                  <c:v>0</c:v>
                </c:pt>
                <c:pt idx="6425">
                  <c:v>0</c:v>
                </c:pt>
                <c:pt idx="6426">
                  <c:v>0.14443319553151901</c:v>
                </c:pt>
                <c:pt idx="6427">
                  <c:v>0</c:v>
                </c:pt>
                <c:pt idx="6428">
                  <c:v>0</c:v>
                </c:pt>
                <c:pt idx="6429" formatCode="0.00E+00">
                  <c:v>9.99428698340152E-5</c:v>
                </c:pt>
                <c:pt idx="6430">
                  <c:v>0.14770284591198099</c:v>
                </c:pt>
                <c:pt idx="6431">
                  <c:v>0.116315487390612</c:v>
                </c:pt>
                <c:pt idx="6432">
                  <c:v>0</c:v>
                </c:pt>
                <c:pt idx="6433">
                  <c:v>0</c:v>
                </c:pt>
                <c:pt idx="6434">
                  <c:v>0</c:v>
                </c:pt>
                <c:pt idx="6435">
                  <c:v>0.140286326247373</c:v>
                </c:pt>
                <c:pt idx="6436">
                  <c:v>0</c:v>
                </c:pt>
                <c:pt idx="6437">
                  <c:v>0</c:v>
                </c:pt>
                <c:pt idx="6438">
                  <c:v>0</c:v>
                </c:pt>
                <c:pt idx="6439">
                  <c:v>0.136394587298624</c:v>
                </c:pt>
                <c:pt idx="6440">
                  <c:v>0</c:v>
                </c:pt>
                <c:pt idx="6441">
                  <c:v>0</c:v>
                </c:pt>
                <c:pt idx="6442">
                  <c:v>0</c:v>
                </c:pt>
                <c:pt idx="6443">
                  <c:v>0.139588457663534</c:v>
                </c:pt>
                <c:pt idx="6444">
                  <c:v>0.35568583108690199</c:v>
                </c:pt>
                <c:pt idx="6445">
                  <c:v>0</c:v>
                </c:pt>
                <c:pt idx="6446">
                  <c:v>0</c:v>
                </c:pt>
                <c:pt idx="6447">
                  <c:v>0</c:v>
                </c:pt>
                <c:pt idx="6448">
                  <c:v>0.144829613985831</c:v>
                </c:pt>
                <c:pt idx="6449">
                  <c:v>0</c:v>
                </c:pt>
                <c:pt idx="6450">
                  <c:v>0</c:v>
                </c:pt>
                <c:pt idx="6451">
                  <c:v>0</c:v>
                </c:pt>
                <c:pt idx="6452">
                  <c:v>0.16435166329183901</c:v>
                </c:pt>
                <c:pt idx="6453">
                  <c:v>0</c:v>
                </c:pt>
                <c:pt idx="6454">
                  <c:v>0</c:v>
                </c:pt>
                <c:pt idx="6455">
                  <c:v>0</c:v>
                </c:pt>
                <c:pt idx="6456">
                  <c:v>0.14580878345457099</c:v>
                </c:pt>
                <c:pt idx="6457">
                  <c:v>0.38789999846349099</c:v>
                </c:pt>
                <c:pt idx="6458">
                  <c:v>0</c:v>
                </c:pt>
                <c:pt idx="6459">
                  <c:v>0</c:v>
                </c:pt>
                <c:pt idx="6460">
                  <c:v>0</c:v>
                </c:pt>
                <c:pt idx="6461">
                  <c:v>0.12475749074711601</c:v>
                </c:pt>
                <c:pt idx="6462">
                  <c:v>0</c:v>
                </c:pt>
                <c:pt idx="6463">
                  <c:v>0</c:v>
                </c:pt>
                <c:pt idx="6464">
                  <c:v>0</c:v>
                </c:pt>
                <c:pt idx="6465">
                  <c:v>2.3264427510184101E-2</c:v>
                </c:pt>
                <c:pt idx="6466">
                  <c:v>0</c:v>
                </c:pt>
                <c:pt idx="6467">
                  <c:v>0</c:v>
                </c:pt>
                <c:pt idx="6468">
                  <c:v>0</c:v>
                </c:pt>
                <c:pt idx="6469">
                  <c:v>8.7369284708345804E-2</c:v>
                </c:pt>
                <c:pt idx="6470">
                  <c:v>2.3341366887130201E-2</c:v>
                </c:pt>
                <c:pt idx="6471">
                  <c:v>0</c:v>
                </c:pt>
                <c:pt idx="6472" formatCode="0.00E+00">
                  <c:v>8.3332285714152594E-5</c:v>
                </c:pt>
                <c:pt idx="6473">
                  <c:v>1.3750001746031901E-4</c:v>
                </c:pt>
                <c:pt idx="6474">
                  <c:v>0.108513151116823</c:v>
                </c:pt>
                <c:pt idx="6475">
                  <c:v>0.22508024895456799</c:v>
                </c:pt>
                <c:pt idx="6476">
                  <c:v>0</c:v>
                </c:pt>
                <c:pt idx="6477">
                  <c:v>2.0002542222544999E-4</c:v>
                </c:pt>
                <c:pt idx="6478">
                  <c:v>0</c:v>
                </c:pt>
                <c:pt idx="6479">
                  <c:v>0.12102276319624999</c:v>
                </c:pt>
                <c:pt idx="6480">
                  <c:v>0.164978250813129</c:v>
                </c:pt>
                <c:pt idx="6481">
                  <c:v>0</c:v>
                </c:pt>
                <c:pt idx="6482">
                  <c:v>0</c:v>
                </c:pt>
                <c:pt idx="6483">
                  <c:v>0</c:v>
                </c:pt>
                <c:pt idx="6484">
                  <c:v>0.14743518867814501</c:v>
                </c:pt>
                <c:pt idx="6485">
                  <c:v>0.13991055482134801</c:v>
                </c:pt>
                <c:pt idx="6486">
                  <c:v>0</c:v>
                </c:pt>
                <c:pt idx="6487">
                  <c:v>0</c:v>
                </c:pt>
                <c:pt idx="6488">
                  <c:v>0</c:v>
                </c:pt>
                <c:pt idx="6489">
                  <c:v>0.18123414761930901</c:v>
                </c:pt>
                <c:pt idx="6490">
                  <c:v>0</c:v>
                </c:pt>
                <c:pt idx="6491">
                  <c:v>0</c:v>
                </c:pt>
                <c:pt idx="6492">
                  <c:v>0</c:v>
                </c:pt>
                <c:pt idx="6493">
                  <c:v>0.136535805199135</c:v>
                </c:pt>
                <c:pt idx="6494">
                  <c:v>0</c:v>
                </c:pt>
                <c:pt idx="6495">
                  <c:v>0</c:v>
                </c:pt>
                <c:pt idx="6496">
                  <c:v>0</c:v>
                </c:pt>
                <c:pt idx="6497">
                  <c:v>2.3295859551601999E-2</c:v>
                </c:pt>
                <c:pt idx="6498">
                  <c:v>3.9323043677718099E-2</c:v>
                </c:pt>
                <c:pt idx="6499">
                  <c:v>0</c:v>
                </c:pt>
                <c:pt idx="6500">
                  <c:v>0</c:v>
                </c:pt>
                <c:pt idx="6501">
                  <c:v>0</c:v>
                </c:pt>
                <c:pt idx="6502">
                  <c:v>0.15238765149031799</c:v>
                </c:pt>
                <c:pt idx="6503">
                  <c:v>0</c:v>
                </c:pt>
                <c:pt idx="6504">
                  <c:v>0</c:v>
                </c:pt>
                <c:pt idx="6505">
                  <c:v>0</c:v>
                </c:pt>
                <c:pt idx="6506">
                  <c:v>0.120893710896495</c:v>
                </c:pt>
                <c:pt idx="6507">
                  <c:v>0</c:v>
                </c:pt>
                <c:pt idx="6508">
                  <c:v>0</c:v>
                </c:pt>
                <c:pt idx="6509">
                  <c:v>0</c:v>
                </c:pt>
                <c:pt idx="6510">
                  <c:v>9.0903799812312905E-2</c:v>
                </c:pt>
                <c:pt idx="6511">
                  <c:v>0.18791482705049301</c:v>
                </c:pt>
                <c:pt idx="6512">
                  <c:v>0</c:v>
                </c:pt>
                <c:pt idx="6513">
                  <c:v>0</c:v>
                </c:pt>
                <c:pt idx="6514">
                  <c:v>0</c:v>
                </c:pt>
                <c:pt idx="6515">
                  <c:v>0.15966800996018399</c:v>
                </c:pt>
                <c:pt idx="6516">
                  <c:v>0</c:v>
                </c:pt>
                <c:pt idx="6517">
                  <c:v>0</c:v>
                </c:pt>
                <c:pt idx="6518">
                  <c:v>0</c:v>
                </c:pt>
                <c:pt idx="6519">
                  <c:v>0.122143269274804</c:v>
                </c:pt>
                <c:pt idx="6520">
                  <c:v>0</c:v>
                </c:pt>
                <c:pt idx="6521">
                  <c:v>0</c:v>
                </c:pt>
                <c:pt idx="6522">
                  <c:v>0</c:v>
                </c:pt>
                <c:pt idx="6523">
                  <c:v>0.16772842831781001</c:v>
                </c:pt>
                <c:pt idx="6524">
                  <c:v>0.115615716874906</c:v>
                </c:pt>
                <c:pt idx="6525">
                  <c:v>0</c:v>
                </c:pt>
                <c:pt idx="6526">
                  <c:v>0</c:v>
                </c:pt>
                <c:pt idx="6527">
                  <c:v>0</c:v>
                </c:pt>
                <c:pt idx="6528">
                  <c:v>0.122917983896193</c:v>
                </c:pt>
                <c:pt idx="6529">
                  <c:v>0</c:v>
                </c:pt>
                <c:pt idx="6530">
                  <c:v>0</c:v>
                </c:pt>
                <c:pt idx="6531">
                  <c:v>0</c:v>
                </c:pt>
                <c:pt idx="6532">
                  <c:v>0.15213000277079899</c:v>
                </c:pt>
                <c:pt idx="6533">
                  <c:v>0</c:v>
                </c:pt>
                <c:pt idx="6534">
                  <c:v>0</c:v>
                </c:pt>
                <c:pt idx="6535">
                  <c:v>0</c:v>
                </c:pt>
                <c:pt idx="6536">
                  <c:v>0.106140263109295</c:v>
                </c:pt>
                <c:pt idx="6537">
                  <c:v>0.21487524748286699</c:v>
                </c:pt>
                <c:pt idx="6538">
                  <c:v>0</c:v>
                </c:pt>
                <c:pt idx="6539">
                  <c:v>0</c:v>
                </c:pt>
                <c:pt idx="6540">
                  <c:v>0</c:v>
                </c:pt>
                <c:pt idx="6541">
                  <c:v>0.18070920899910101</c:v>
                </c:pt>
                <c:pt idx="6542">
                  <c:v>0</c:v>
                </c:pt>
                <c:pt idx="6543" formatCode="0.00E+00">
                  <c:v>7.49920730148664E-5</c:v>
                </c:pt>
                <c:pt idx="6544">
                  <c:v>1.00012711112725E-4</c:v>
                </c:pt>
                <c:pt idx="6545">
                  <c:v>0.10230268812403299</c:v>
                </c:pt>
                <c:pt idx="6546">
                  <c:v>0.150838129722731</c:v>
                </c:pt>
                <c:pt idx="6547">
                  <c:v>0</c:v>
                </c:pt>
                <c:pt idx="6548">
                  <c:v>0</c:v>
                </c:pt>
                <c:pt idx="6549" formatCode="0.00E+00">
                  <c:v>9.99952507930477E-5</c:v>
                </c:pt>
                <c:pt idx="6550">
                  <c:v>7.5008635418798694E-2</c:v>
                </c:pt>
                <c:pt idx="6551">
                  <c:v>5.1457415102332302E-2</c:v>
                </c:pt>
                <c:pt idx="6552">
                  <c:v>2.20240106265444E-2</c:v>
                </c:pt>
                <c:pt idx="6553">
                  <c:v>1.00012711112725E-4</c:v>
                </c:pt>
                <c:pt idx="6554">
                  <c:v>0</c:v>
                </c:pt>
                <c:pt idx="6555">
                  <c:v>0</c:v>
                </c:pt>
                <c:pt idx="6556">
                  <c:v>0.114216732403514</c:v>
                </c:pt>
                <c:pt idx="6557">
                  <c:v>0</c:v>
                </c:pt>
                <c:pt idx="6558">
                  <c:v>0</c:v>
                </c:pt>
                <c:pt idx="6559">
                  <c:v>0</c:v>
                </c:pt>
                <c:pt idx="6560">
                  <c:v>0.12694549557947801</c:v>
                </c:pt>
                <c:pt idx="6561">
                  <c:v>0</c:v>
                </c:pt>
                <c:pt idx="6562">
                  <c:v>0</c:v>
                </c:pt>
                <c:pt idx="6563">
                  <c:v>0</c:v>
                </c:pt>
                <c:pt idx="6564">
                  <c:v>0.12729711795638099</c:v>
                </c:pt>
                <c:pt idx="6565">
                  <c:v>9.3549707706196694E-3</c:v>
                </c:pt>
                <c:pt idx="6566">
                  <c:v>0</c:v>
                </c:pt>
                <c:pt idx="6567">
                  <c:v>0</c:v>
                </c:pt>
                <c:pt idx="6568">
                  <c:v>0</c:v>
                </c:pt>
                <c:pt idx="6569">
                  <c:v>7.8194561397682397E-2</c:v>
                </c:pt>
                <c:pt idx="6570">
                  <c:v>0</c:v>
                </c:pt>
                <c:pt idx="6571" formatCode="0.00E+00">
                  <c:v>9.99428698340152E-5</c:v>
                </c:pt>
                <c:pt idx="6572">
                  <c:v>0</c:v>
                </c:pt>
                <c:pt idx="6573">
                  <c:v>8.5309930886058094E-2</c:v>
                </c:pt>
                <c:pt idx="6574">
                  <c:v>0</c:v>
                </c:pt>
                <c:pt idx="6575">
                  <c:v>0</c:v>
                </c:pt>
                <c:pt idx="6576">
                  <c:v>0</c:v>
                </c:pt>
                <c:pt idx="6577">
                  <c:v>0.13057875203414901</c:v>
                </c:pt>
                <c:pt idx="6578">
                  <c:v>0.29603886846356903</c:v>
                </c:pt>
                <c:pt idx="6579">
                  <c:v>0</c:v>
                </c:pt>
                <c:pt idx="6580">
                  <c:v>0</c:v>
                </c:pt>
                <c:pt idx="6581">
                  <c:v>0</c:v>
                </c:pt>
                <c:pt idx="6582">
                  <c:v>0.114812846194079</c:v>
                </c:pt>
                <c:pt idx="6583">
                  <c:v>0</c:v>
                </c:pt>
                <c:pt idx="6584">
                  <c:v>0</c:v>
                </c:pt>
                <c:pt idx="6585">
                  <c:v>0</c:v>
                </c:pt>
                <c:pt idx="6586">
                  <c:v>0.17501629495488899</c:v>
                </c:pt>
                <c:pt idx="6587">
                  <c:v>0</c:v>
                </c:pt>
                <c:pt idx="6588">
                  <c:v>0</c:v>
                </c:pt>
                <c:pt idx="6589">
                  <c:v>0</c:v>
                </c:pt>
                <c:pt idx="6590">
                  <c:v>0.13327684260526901</c:v>
                </c:pt>
                <c:pt idx="6591">
                  <c:v>0</c:v>
                </c:pt>
                <c:pt idx="6592">
                  <c:v>0</c:v>
                </c:pt>
                <c:pt idx="6593">
                  <c:v>0</c:v>
                </c:pt>
                <c:pt idx="6594">
                  <c:v>8.0951081556098106E-2</c:v>
                </c:pt>
                <c:pt idx="6595">
                  <c:v>0.137373283946678</c:v>
                </c:pt>
                <c:pt idx="6596">
                  <c:v>0</c:v>
                </c:pt>
                <c:pt idx="6597">
                  <c:v>0</c:v>
                </c:pt>
                <c:pt idx="6598">
                  <c:v>0</c:v>
                </c:pt>
                <c:pt idx="6599">
                  <c:v>0.14144781896035699</c:v>
                </c:pt>
                <c:pt idx="6600">
                  <c:v>0</c:v>
                </c:pt>
                <c:pt idx="6601">
                  <c:v>0</c:v>
                </c:pt>
                <c:pt idx="6602">
                  <c:v>0</c:v>
                </c:pt>
                <c:pt idx="6603">
                  <c:v>0.10528047835408599</c:v>
                </c:pt>
                <c:pt idx="6604">
                  <c:v>0</c:v>
                </c:pt>
                <c:pt idx="6605">
                  <c:v>0</c:v>
                </c:pt>
                <c:pt idx="6606">
                  <c:v>0</c:v>
                </c:pt>
                <c:pt idx="6607">
                  <c:v>0.11596840074595</c:v>
                </c:pt>
                <c:pt idx="6608">
                  <c:v>0.128798457647335</c:v>
                </c:pt>
                <c:pt idx="6609">
                  <c:v>0</c:v>
                </c:pt>
                <c:pt idx="6610">
                  <c:v>0</c:v>
                </c:pt>
                <c:pt idx="6611">
                  <c:v>0</c:v>
                </c:pt>
                <c:pt idx="6612">
                  <c:v>0.17515034829284801</c:v>
                </c:pt>
                <c:pt idx="6613" formatCode="0.00E+00">
                  <c:v>7.49920730148664E-5</c:v>
                </c:pt>
                <c:pt idx="6614">
                  <c:v>0</c:v>
                </c:pt>
                <c:pt idx="6615" formatCode="0.00E+00">
                  <c:v>6.6675140741816796E-5</c:v>
                </c:pt>
                <c:pt idx="6616">
                  <c:v>8.6656744923270093E-2</c:v>
                </c:pt>
                <c:pt idx="6617">
                  <c:v>0.14490497276568501</c:v>
                </c:pt>
                <c:pt idx="6618">
                  <c:v>0.27202447766908</c:v>
                </c:pt>
                <c:pt idx="6619">
                  <c:v>1.00012711112725E-4</c:v>
                </c:pt>
                <c:pt idx="6620" formatCode="0.00E+00">
                  <c:v>6.6675140741816796E-5</c:v>
                </c:pt>
                <c:pt idx="6621">
                  <c:v>1.00012711112725E-4</c:v>
                </c:pt>
                <c:pt idx="6622">
                  <c:v>2.24052173041972E-2</c:v>
                </c:pt>
                <c:pt idx="6623">
                  <c:v>0.12035519171152299</c:v>
                </c:pt>
                <c:pt idx="6624">
                  <c:v>0</c:v>
                </c:pt>
                <c:pt idx="6625">
                  <c:v>0</c:v>
                </c:pt>
                <c:pt idx="6626">
                  <c:v>0</c:v>
                </c:pt>
                <c:pt idx="6627">
                  <c:v>0.13685265452022899</c:v>
                </c:pt>
                <c:pt idx="6628">
                  <c:v>0</c:v>
                </c:pt>
                <c:pt idx="6629">
                  <c:v>0</c:v>
                </c:pt>
                <c:pt idx="6630">
                  <c:v>0</c:v>
                </c:pt>
                <c:pt idx="6631">
                  <c:v>0.12546323209879101</c:v>
                </c:pt>
                <c:pt idx="6632">
                  <c:v>0</c:v>
                </c:pt>
                <c:pt idx="6633">
                  <c:v>0</c:v>
                </c:pt>
                <c:pt idx="6634">
                  <c:v>0</c:v>
                </c:pt>
                <c:pt idx="6635">
                  <c:v>0.14143004366845699</c:v>
                </c:pt>
                <c:pt idx="6636">
                  <c:v>0.207188062681507</c:v>
                </c:pt>
                <c:pt idx="6637">
                  <c:v>0</c:v>
                </c:pt>
                <c:pt idx="6638">
                  <c:v>0</c:v>
                </c:pt>
                <c:pt idx="6639">
                  <c:v>1.00012711112725E-4</c:v>
                </c:pt>
                <c:pt idx="6640">
                  <c:v>0.12536813265111699</c:v>
                </c:pt>
                <c:pt idx="6641">
                  <c:v>0</c:v>
                </c:pt>
                <c:pt idx="6642">
                  <c:v>0</c:v>
                </c:pt>
                <c:pt idx="6643">
                  <c:v>0</c:v>
                </c:pt>
                <c:pt idx="6644">
                  <c:v>0.13685327502589401</c:v>
                </c:pt>
                <c:pt idx="6645">
                  <c:v>0</c:v>
                </c:pt>
                <c:pt idx="6646">
                  <c:v>0</c:v>
                </c:pt>
                <c:pt idx="6647">
                  <c:v>0</c:v>
                </c:pt>
                <c:pt idx="6648">
                  <c:v>0.149299844880806</c:v>
                </c:pt>
                <c:pt idx="6649">
                  <c:v>0</c:v>
                </c:pt>
                <c:pt idx="6650">
                  <c:v>0</c:v>
                </c:pt>
                <c:pt idx="6651">
                  <c:v>0</c:v>
                </c:pt>
                <c:pt idx="6652">
                  <c:v>6.4802666828175398E-2</c:v>
                </c:pt>
                <c:pt idx="6653">
                  <c:v>0.16644149411367101</c:v>
                </c:pt>
                <c:pt idx="6654">
                  <c:v>0</c:v>
                </c:pt>
                <c:pt idx="6655">
                  <c:v>0</c:v>
                </c:pt>
                <c:pt idx="6656">
                  <c:v>0</c:v>
                </c:pt>
                <c:pt idx="6657">
                  <c:v>0.138310409997772</c:v>
                </c:pt>
                <c:pt idx="6658">
                  <c:v>0</c:v>
                </c:pt>
                <c:pt idx="6659">
                  <c:v>0</c:v>
                </c:pt>
                <c:pt idx="6660">
                  <c:v>0</c:v>
                </c:pt>
                <c:pt idx="6661">
                  <c:v>0.13626730786954899</c:v>
                </c:pt>
                <c:pt idx="6662">
                  <c:v>0</c:v>
                </c:pt>
                <c:pt idx="6663">
                  <c:v>0</c:v>
                </c:pt>
                <c:pt idx="6664">
                  <c:v>0</c:v>
                </c:pt>
                <c:pt idx="6665">
                  <c:v>4.7266053575813198E-2</c:v>
                </c:pt>
                <c:pt idx="6666">
                  <c:v>0.17584889522929401</c:v>
                </c:pt>
                <c:pt idx="6667">
                  <c:v>0</c:v>
                </c:pt>
                <c:pt idx="6668">
                  <c:v>0</c:v>
                </c:pt>
                <c:pt idx="6669">
                  <c:v>0</c:v>
                </c:pt>
                <c:pt idx="6670">
                  <c:v>0.13666206415562099</c:v>
                </c:pt>
                <c:pt idx="6671">
                  <c:v>0</c:v>
                </c:pt>
                <c:pt idx="6672">
                  <c:v>0</c:v>
                </c:pt>
                <c:pt idx="6673">
                  <c:v>0</c:v>
                </c:pt>
                <c:pt idx="6674">
                  <c:v>0.153339426746855</c:v>
                </c:pt>
                <c:pt idx="6675">
                  <c:v>0</c:v>
                </c:pt>
                <c:pt idx="6676">
                  <c:v>0</c:v>
                </c:pt>
                <c:pt idx="6677">
                  <c:v>0</c:v>
                </c:pt>
                <c:pt idx="6678">
                  <c:v>0.122328072862207</c:v>
                </c:pt>
                <c:pt idx="6679">
                  <c:v>0.16133315400627199</c:v>
                </c:pt>
                <c:pt idx="6680">
                  <c:v>0</c:v>
                </c:pt>
                <c:pt idx="6681">
                  <c:v>1.20001285079528E-4</c:v>
                </c:pt>
                <c:pt idx="6682">
                  <c:v>1.00012711112725E-4</c:v>
                </c:pt>
                <c:pt idx="6683">
                  <c:v>0.141716561432423</c:v>
                </c:pt>
                <c:pt idx="6684">
                  <c:v>0.122653933576078</c:v>
                </c:pt>
                <c:pt idx="6685">
                  <c:v>1.00012711112725E-4</c:v>
                </c:pt>
                <c:pt idx="6686" formatCode="0.00E+00">
                  <c:v>9.9998742856983203E-5</c:v>
                </c:pt>
                <c:pt idx="6687">
                  <c:v>1.00012711112725E-4</c:v>
                </c:pt>
                <c:pt idx="6688">
                  <c:v>2.1335964879251702E-2</c:v>
                </c:pt>
                <c:pt idx="6689">
                  <c:v>0.14599860310405199</c:v>
                </c:pt>
                <c:pt idx="6690" formatCode="0.00E+00">
                  <c:v>9.99428698340152E-5</c:v>
                </c:pt>
                <c:pt idx="6691">
                  <c:v>1.00012711112725E-4</c:v>
                </c:pt>
                <c:pt idx="6692" formatCode="0.00E+00">
                  <c:v>5.00063555563626E-5</c:v>
                </c:pt>
                <c:pt idx="6693">
                  <c:v>0.123737940411904</c:v>
                </c:pt>
                <c:pt idx="6694">
                  <c:v>2.41200342623661E-2</c:v>
                </c:pt>
                <c:pt idx="6695">
                  <c:v>0</c:v>
                </c:pt>
                <c:pt idx="6696">
                  <c:v>0</c:v>
                </c:pt>
                <c:pt idx="6697">
                  <c:v>0</c:v>
                </c:pt>
                <c:pt idx="6698">
                  <c:v>0.145858576035585</c:v>
                </c:pt>
                <c:pt idx="6699">
                  <c:v>0</c:v>
                </c:pt>
                <c:pt idx="6700">
                  <c:v>0</c:v>
                </c:pt>
                <c:pt idx="6701">
                  <c:v>0</c:v>
                </c:pt>
                <c:pt idx="6702">
                  <c:v>0.105594346307003</c:v>
                </c:pt>
                <c:pt idx="6703">
                  <c:v>0.71250000582010597</c:v>
                </c:pt>
                <c:pt idx="6704">
                  <c:v>0</c:v>
                </c:pt>
                <c:pt idx="6705">
                  <c:v>0</c:v>
                </c:pt>
                <c:pt idx="6706">
                  <c:v>0</c:v>
                </c:pt>
                <c:pt idx="6707">
                  <c:v>0.158186570910931</c:v>
                </c:pt>
                <c:pt idx="6708">
                  <c:v>0</c:v>
                </c:pt>
                <c:pt idx="6709">
                  <c:v>0</c:v>
                </c:pt>
                <c:pt idx="6710">
                  <c:v>1.00012711112725E-4</c:v>
                </c:pt>
                <c:pt idx="6711">
                  <c:v>0.14565475214361701</c:v>
                </c:pt>
                <c:pt idx="6712">
                  <c:v>0</c:v>
                </c:pt>
                <c:pt idx="6713">
                  <c:v>0</c:v>
                </c:pt>
                <c:pt idx="6714">
                  <c:v>0</c:v>
                </c:pt>
                <c:pt idx="6715">
                  <c:v>0.15207584889533399</c:v>
                </c:pt>
                <c:pt idx="6716">
                  <c:v>0</c:v>
                </c:pt>
                <c:pt idx="6717">
                  <c:v>0</c:v>
                </c:pt>
                <c:pt idx="6718">
                  <c:v>0</c:v>
                </c:pt>
                <c:pt idx="6719">
                  <c:v>0.115813422418206</c:v>
                </c:pt>
                <c:pt idx="6720">
                  <c:v>0.120686842108298</c:v>
                </c:pt>
                <c:pt idx="6721">
                  <c:v>0</c:v>
                </c:pt>
                <c:pt idx="6722">
                  <c:v>0</c:v>
                </c:pt>
                <c:pt idx="6723">
                  <c:v>0</c:v>
                </c:pt>
                <c:pt idx="6724">
                  <c:v>0.13011845697421301</c:v>
                </c:pt>
                <c:pt idx="6725">
                  <c:v>0</c:v>
                </c:pt>
                <c:pt idx="6726">
                  <c:v>0</c:v>
                </c:pt>
                <c:pt idx="6727">
                  <c:v>0</c:v>
                </c:pt>
                <c:pt idx="6728">
                  <c:v>0.115809689449408</c:v>
                </c:pt>
                <c:pt idx="6729">
                  <c:v>0</c:v>
                </c:pt>
                <c:pt idx="6730">
                  <c:v>0</c:v>
                </c:pt>
                <c:pt idx="6731">
                  <c:v>0</c:v>
                </c:pt>
                <c:pt idx="6732">
                  <c:v>0.11894723145883</c:v>
                </c:pt>
                <c:pt idx="6733">
                  <c:v>0.106335937074163</c:v>
                </c:pt>
                <c:pt idx="6734">
                  <c:v>0</c:v>
                </c:pt>
                <c:pt idx="6735">
                  <c:v>0</c:v>
                </c:pt>
                <c:pt idx="6736">
                  <c:v>0</c:v>
                </c:pt>
                <c:pt idx="6737">
                  <c:v>0.142818008439451</c:v>
                </c:pt>
                <c:pt idx="6738">
                  <c:v>0</c:v>
                </c:pt>
                <c:pt idx="6739">
                  <c:v>0</c:v>
                </c:pt>
                <c:pt idx="6740">
                  <c:v>1.00012711112725E-4</c:v>
                </c:pt>
                <c:pt idx="6741">
                  <c:v>0.15210497182577001</c:v>
                </c:pt>
                <c:pt idx="6742">
                  <c:v>0</c:v>
                </c:pt>
                <c:pt idx="6743">
                  <c:v>0</c:v>
                </c:pt>
                <c:pt idx="6744">
                  <c:v>0</c:v>
                </c:pt>
                <c:pt idx="6745">
                  <c:v>0.13308531632972601</c:v>
                </c:pt>
                <c:pt idx="6746">
                  <c:v>0.503908614639762</c:v>
                </c:pt>
                <c:pt idx="6747">
                  <c:v>0</c:v>
                </c:pt>
                <c:pt idx="6748">
                  <c:v>0</c:v>
                </c:pt>
                <c:pt idx="6749">
                  <c:v>0</c:v>
                </c:pt>
                <c:pt idx="6750">
                  <c:v>0.16095087852534601</c:v>
                </c:pt>
                <c:pt idx="6751">
                  <c:v>0</c:v>
                </c:pt>
                <c:pt idx="6752" formatCode="0.00E+00">
                  <c:v>9.99777904733702E-5</c:v>
                </c:pt>
                <c:pt idx="6753" formatCode="0.00E+00">
                  <c:v>5.00063555563626E-5</c:v>
                </c:pt>
                <c:pt idx="6754">
                  <c:v>0.13543027870468499</c:v>
                </c:pt>
                <c:pt idx="6755">
                  <c:v>0.153258551676799</c:v>
                </c:pt>
                <c:pt idx="6756">
                  <c:v>0</c:v>
                </c:pt>
                <c:pt idx="6757">
                  <c:v>0</c:v>
                </c:pt>
                <c:pt idx="6758" formatCode="0.00E+00">
                  <c:v>9.99428698340152E-5</c:v>
                </c:pt>
                <c:pt idx="6759">
                  <c:v>0.110782142553529</c:v>
                </c:pt>
                <c:pt idx="6760">
                  <c:v>0.14939150779871799</c:v>
                </c:pt>
                <c:pt idx="6761">
                  <c:v>1.00012711112725E-4</c:v>
                </c:pt>
                <c:pt idx="6762">
                  <c:v>0</c:v>
                </c:pt>
                <c:pt idx="6763" formatCode="0.00E+00">
                  <c:v>7.49920730148664E-5</c:v>
                </c:pt>
                <c:pt idx="6764">
                  <c:v>9.4575309065395796E-2</c:v>
                </c:pt>
                <c:pt idx="6765">
                  <c:v>0.16176570454564501</c:v>
                </c:pt>
                <c:pt idx="6766">
                  <c:v>0</c:v>
                </c:pt>
                <c:pt idx="6767">
                  <c:v>0</c:v>
                </c:pt>
                <c:pt idx="6768">
                  <c:v>0</c:v>
                </c:pt>
                <c:pt idx="6769">
                  <c:v>5.87669061617732E-2</c:v>
                </c:pt>
                <c:pt idx="6770">
                  <c:v>0</c:v>
                </c:pt>
                <c:pt idx="6771">
                  <c:v>0</c:v>
                </c:pt>
                <c:pt idx="6772">
                  <c:v>0</c:v>
                </c:pt>
                <c:pt idx="6773">
                  <c:v>5.6993144398932299E-2</c:v>
                </c:pt>
                <c:pt idx="6774">
                  <c:v>0.168755368358042</c:v>
                </c:pt>
                <c:pt idx="6775">
                  <c:v>0</c:v>
                </c:pt>
                <c:pt idx="6776">
                  <c:v>0</c:v>
                </c:pt>
                <c:pt idx="6777">
                  <c:v>0</c:v>
                </c:pt>
                <c:pt idx="6778">
                  <c:v>2.8652799550964701E-2</c:v>
                </c:pt>
                <c:pt idx="6779">
                  <c:v>0</c:v>
                </c:pt>
                <c:pt idx="6780">
                  <c:v>0</c:v>
                </c:pt>
                <c:pt idx="6781">
                  <c:v>0</c:v>
                </c:pt>
                <c:pt idx="6782">
                  <c:v>0.14298386817367301</c:v>
                </c:pt>
                <c:pt idx="6783">
                  <c:v>0</c:v>
                </c:pt>
                <c:pt idx="6784">
                  <c:v>0</c:v>
                </c:pt>
                <c:pt idx="6785">
                  <c:v>0</c:v>
                </c:pt>
                <c:pt idx="6786">
                  <c:v>0.113092173805439</c:v>
                </c:pt>
                <c:pt idx="6787">
                  <c:v>0.23771515987980801</c:v>
                </c:pt>
                <c:pt idx="6788">
                  <c:v>0</c:v>
                </c:pt>
                <c:pt idx="6789">
                  <c:v>0</c:v>
                </c:pt>
                <c:pt idx="6790">
                  <c:v>0</c:v>
                </c:pt>
                <c:pt idx="6791">
                  <c:v>8.1658703547162106E-2</c:v>
                </c:pt>
                <c:pt idx="6792">
                  <c:v>0</c:v>
                </c:pt>
                <c:pt idx="6793">
                  <c:v>0</c:v>
                </c:pt>
                <c:pt idx="6794">
                  <c:v>0</c:v>
                </c:pt>
                <c:pt idx="6795">
                  <c:v>0.11251761690039699</c:v>
                </c:pt>
                <c:pt idx="6796">
                  <c:v>0</c:v>
                </c:pt>
                <c:pt idx="6797">
                  <c:v>0</c:v>
                </c:pt>
                <c:pt idx="6798">
                  <c:v>0</c:v>
                </c:pt>
                <c:pt idx="6799">
                  <c:v>0.133469149752898</c:v>
                </c:pt>
                <c:pt idx="6800">
                  <c:v>0</c:v>
                </c:pt>
                <c:pt idx="6801">
                  <c:v>0</c:v>
                </c:pt>
                <c:pt idx="6802">
                  <c:v>0</c:v>
                </c:pt>
                <c:pt idx="6803">
                  <c:v>7.7865241121816295E-2</c:v>
                </c:pt>
                <c:pt idx="6804">
                  <c:v>0.16566540767740601</c:v>
                </c:pt>
                <c:pt idx="6805">
                  <c:v>0</c:v>
                </c:pt>
                <c:pt idx="6806">
                  <c:v>0</c:v>
                </c:pt>
                <c:pt idx="6807">
                  <c:v>0</c:v>
                </c:pt>
                <c:pt idx="6808">
                  <c:v>0.144134342805358</c:v>
                </c:pt>
                <c:pt idx="6809">
                  <c:v>0</c:v>
                </c:pt>
                <c:pt idx="6810">
                  <c:v>0</c:v>
                </c:pt>
                <c:pt idx="6811">
                  <c:v>0</c:v>
                </c:pt>
                <c:pt idx="6812">
                  <c:v>0.12032195275383301</c:v>
                </c:pt>
                <c:pt idx="6813">
                  <c:v>0</c:v>
                </c:pt>
                <c:pt idx="6814">
                  <c:v>0</c:v>
                </c:pt>
                <c:pt idx="6815">
                  <c:v>0</c:v>
                </c:pt>
                <c:pt idx="6816">
                  <c:v>0.13537204415840001</c:v>
                </c:pt>
                <c:pt idx="6817">
                  <c:v>0.16076192533091099</c:v>
                </c:pt>
                <c:pt idx="6818">
                  <c:v>0</c:v>
                </c:pt>
                <c:pt idx="6819">
                  <c:v>0</c:v>
                </c:pt>
                <c:pt idx="6820">
                  <c:v>0</c:v>
                </c:pt>
                <c:pt idx="6821">
                  <c:v>0.124893677863474</c:v>
                </c:pt>
                <c:pt idx="6822">
                  <c:v>0</c:v>
                </c:pt>
                <c:pt idx="6823">
                  <c:v>1.00012711112725E-4</c:v>
                </c:pt>
                <c:pt idx="6824" formatCode="0.00E+00">
                  <c:v>6.6663500528698399E-5</c:v>
                </c:pt>
                <c:pt idx="6825">
                  <c:v>6.9694572663226095E-2</c:v>
                </c:pt>
                <c:pt idx="6826">
                  <c:v>4.8186111448073103E-2</c:v>
                </c:pt>
                <c:pt idx="6827" formatCode="0.00E+00">
                  <c:v>9.99428698340152E-5</c:v>
                </c:pt>
                <c:pt idx="6828">
                  <c:v>0</c:v>
                </c:pt>
                <c:pt idx="6829" formatCode="0.00E+00">
                  <c:v>6.6675140741816796E-5</c:v>
                </c:pt>
                <c:pt idx="6830">
                  <c:v>8.3383856896517006E-2</c:v>
                </c:pt>
                <c:pt idx="6831">
                  <c:v>9.3311409987819602E-2</c:v>
                </c:pt>
                <c:pt idx="6832">
                  <c:v>0</c:v>
                </c:pt>
                <c:pt idx="6833">
                  <c:v>1.00012711112725E-4</c:v>
                </c:pt>
                <c:pt idx="6834">
                  <c:v>0</c:v>
                </c:pt>
                <c:pt idx="6835">
                  <c:v>8.3128795472523401E-2</c:v>
                </c:pt>
                <c:pt idx="6836">
                  <c:v>0.16854115350201901</c:v>
                </c:pt>
                <c:pt idx="6837">
                  <c:v>0</c:v>
                </c:pt>
                <c:pt idx="6838">
                  <c:v>0</c:v>
                </c:pt>
                <c:pt idx="6839">
                  <c:v>0</c:v>
                </c:pt>
                <c:pt idx="6840">
                  <c:v>0.14802952622319701</c:v>
                </c:pt>
                <c:pt idx="6841">
                  <c:v>0</c:v>
                </c:pt>
                <c:pt idx="6842">
                  <c:v>0</c:v>
                </c:pt>
                <c:pt idx="6843">
                  <c:v>0</c:v>
                </c:pt>
                <c:pt idx="6844">
                  <c:v>1.3419299512488299E-2</c:v>
                </c:pt>
                <c:pt idx="6845">
                  <c:v>0.127428427022139</c:v>
                </c:pt>
                <c:pt idx="6846">
                  <c:v>0</c:v>
                </c:pt>
                <c:pt idx="6847">
                  <c:v>0</c:v>
                </c:pt>
                <c:pt idx="6848">
                  <c:v>0</c:v>
                </c:pt>
                <c:pt idx="6849">
                  <c:v>0.16056088350627301</c:v>
                </c:pt>
                <c:pt idx="6850">
                  <c:v>0</c:v>
                </c:pt>
                <c:pt idx="6851">
                  <c:v>0</c:v>
                </c:pt>
                <c:pt idx="6852">
                  <c:v>0</c:v>
                </c:pt>
                <c:pt idx="6853">
                  <c:v>0.132528013525987</c:v>
                </c:pt>
                <c:pt idx="6854">
                  <c:v>0</c:v>
                </c:pt>
                <c:pt idx="6855">
                  <c:v>0</c:v>
                </c:pt>
                <c:pt idx="6856">
                  <c:v>0</c:v>
                </c:pt>
                <c:pt idx="6857">
                  <c:v>0.108604278601359</c:v>
                </c:pt>
                <c:pt idx="6858">
                  <c:v>0.16339463967064199</c:v>
                </c:pt>
                <c:pt idx="6859">
                  <c:v>0</c:v>
                </c:pt>
                <c:pt idx="6860">
                  <c:v>0</c:v>
                </c:pt>
                <c:pt idx="6861">
                  <c:v>0</c:v>
                </c:pt>
                <c:pt idx="6862">
                  <c:v>0.122965841681977</c:v>
                </c:pt>
                <c:pt idx="6863">
                  <c:v>0</c:v>
                </c:pt>
                <c:pt idx="6864">
                  <c:v>0</c:v>
                </c:pt>
                <c:pt idx="6865">
                  <c:v>0</c:v>
                </c:pt>
                <c:pt idx="6866">
                  <c:v>0.12443430987267599</c:v>
                </c:pt>
                <c:pt idx="6867">
                  <c:v>0</c:v>
                </c:pt>
                <c:pt idx="6868">
                  <c:v>0</c:v>
                </c:pt>
                <c:pt idx="6869">
                  <c:v>0</c:v>
                </c:pt>
                <c:pt idx="6870">
                  <c:v>0.15101269387435001</c:v>
                </c:pt>
                <c:pt idx="6871">
                  <c:v>9.7377352330607195E-2</c:v>
                </c:pt>
                <c:pt idx="6872">
                  <c:v>0</c:v>
                </c:pt>
                <c:pt idx="6873">
                  <c:v>0</c:v>
                </c:pt>
                <c:pt idx="6874">
                  <c:v>0</c:v>
                </c:pt>
                <c:pt idx="6875">
                  <c:v>0.13025446354259501</c:v>
                </c:pt>
                <c:pt idx="6876">
                  <c:v>0</c:v>
                </c:pt>
                <c:pt idx="6877">
                  <c:v>0</c:v>
                </c:pt>
                <c:pt idx="6878">
                  <c:v>0</c:v>
                </c:pt>
                <c:pt idx="6879">
                  <c:v>0.132337239149493</c:v>
                </c:pt>
                <c:pt idx="6880">
                  <c:v>0</c:v>
                </c:pt>
                <c:pt idx="6881">
                  <c:v>0</c:v>
                </c:pt>
                <c:pt idx="6882">
                  <c:v>0</c:v>
                </c:pt>
                <c:pt idx="6883">
                  <c:v>0.133908908130108</c:v>
                </c:pt>
                <c:pt idx="6884">
                  <c:v>0</c:v>
                </c:pt>
                <c:pt idx="6885">
                  <c:v>0</c:v>
                </c:pt>
                <c:pt idx="6886">
                  <c:v>0</c:v>
                </c:pt>
                <c:pt idx="6887">
                  <c:v>7.1957591873152399E-2</c:v>
                </c:pt>
                <c:pt idx="6888">
                  <c:v>0.173610513280442</c:v>
                </c:pt>
                <c:pt idx="6889">
                  <c:v>0</c:v>
                </c:pt>
                <c:pt idx="6890">
                  <c:v>0</c:v>
                </c:pt>
                <c:pt idx="6891">
                  <c:v>0</c:v>
                </c:pt>
                <c:pt idx="6892">
                  <c:v>0.117378631971291</c:v>
                </c:pt>
                <c:pt idx="6893">
                  <c:v>0</c:v>
                </c:pt>
                <c:pt idx="6894" formatCode="0.00E+00">
                  <c:v>9.9998742856983203E-5</c:v>
                </c:pt>
                <c:pt idx="6895" formatCode="0.00E+00">
                  <c:v>7.1427673469273695E-5</c:v>
                </c:pt>
                <c:pt idx="6896">
                  <c:v>0.13783793668914901</c:v>
                </c:pt>
                <c:pt idx="6897">
                  <c:v>0.13640265259041801</c:v>
                </c:pt>
                <c:pt idx="6898">
                  <c:v>0</c:v>
                </c:pt>
                <c:pt idx="6899">
                  <c:v>0</c:v>
                </c:pt>
                <c:pt idx="6900" formatCode="0.00E+00">
                  <c:v>5.00063555563626E-5</c:v>
                </c:pt>
                <c:pt idx="6901">
                  <c:v>2.0530171792177501E-2</c:v>
                </c:pt>
                <c:pt idx="6902">
                  <c:v>8.9652911031514501E-2</c:v>
                </c:pt>
                <c:pt idx="6903">
                  <c:v>0</c:v>
                </c:pt>
                <c:pt idx="6904">
                  <c:v>0</c:v>
                </c:pt>
                <c:pt idx="6905" formatCode="0.00E+00">
                  <c:v>9.99777904733702E-5</c:v>
                </c:pt>
                <c:pt idx="6906">
                  <c:v>8.0929020037703303E-2</c:v>
                </c:pt>
                <c:pt idx="6907">
                  <c:v>0.162180828108096</c:v>
                </c:pt>
                <c:pt idx="6908">
                  <c:v>0</c:v>
                </c:pt>
                <c:pt idx="6909">
                  <c:v>0</c:v>
                </c:pt>
                <c:pt idx="6910">
                  <c:v>0</c:v>
                </c:pt>
                <c:pt idx="6911">
                  <c:v>0.15335557113986001</c:v>
                </c:pt>
                <c:pt idx="6912">
                  <c:v>0.60572000072634902</c:v>
                </c:pt>
                <c:pt idx="6913">
                  <c:v>1.00012711112725E-4</c:v>
                </c:pt>
                <c:pt idx="6914">
                  <c:v>0</c:v>
                </c:pt>
                <c:pt idx="6915">
                  <c:v>0</c:v>
                </c:pt>
                <c:pt idx="6916">
                  <c:v>0.109998066298958</c:v>
                </c:pt>
                <c:pt idx="6917">
                  <c:v>0</c:v>
                </c:pt>
                <c:pt idx="6918">
                  <c:v>0</c:v>
                </c:pt>
                <c:pt idx="6919">
                  <c:v>0</c:v>
                </c:pt>
                <c:pt idx="6920">
                  <c:v>0.11827103617845</c:v>
                </c:pt>
                <c:pt idx="6921">
                  <c:v>0</c:v>
                </c:pt>
                <c:pt idx="6922">
                  <c:v>0</c:v>
                </c:pt>
                <c:pt idx="6923">
                  <c:v>0</c:v>
                </c:pt>
                <c:pt idx="6924">
                  <c:v>0.16890467867514899</c:v>
                </c:pt>
                <c:pt idx="6925">
                  <c:v>0</c:v>
                </c:pt>
                <c:pt idx="6926">
                  <c:v>0</c:v>
                </c:pt>
                <c:pt idx="6927">
                  <c:v>0</c:v>
                </c:pt>
                <c:pt idx="6928">
                  <c:v>8.4678733267145007E-2</c:v>
                </c:pt>
                <c:pt idx="6929">
                  <c:v>0.16773195089416601</c:v>
                </c:pt>
                <c:pt idx="6930">
                  <c:v>0</c:v>
                </c:pt>
                <c:pt idx="6931">
                  <c:v>0</c:v>
                </c:pt>
                <c:pt idx="6932">
                  <c:v>0</c:v>
                </c:pt>
                <c:pt idx="6933">
                  <c:v>0.128589021012532</c:v>
                </c:pt>
                <c:pt idx="6934">
                  <c:v>0</c:v>
                </c:pt>
                <c:pt idx="6935">
                  <c:v>0</c:v>
                </c:pt>
                <c:pt idx="6936">
                  <c:v>0</c:v>
                </c:pt>
                <c:pt idx="6937">
                  <c:v>2.9077800089152301E-2</c:v>
                </c:pt>
                <c:pt idx="6938">
                  <c:v>0</c:v>
                </c:pt>
                <c:pt idx="6939">
                  <c:v>0</c:v>
                </c:pt>
                <c:pt idx="6940">
                  <c:v>0</c:v>
                </c:pt>
                <c:pt idx="6941">
                  <c:v>0.14798215710249199</c:v>
                </c:pt>
                <c:pt idx="6942">
                  <c:v>9.4210977467521703E-2</c:v>
                </c:pt>
                <c:pt idx="6943">
                  <c:v>0</c:v>
                </c:pt>
                <c:pt idx="6944">
                  <c:v>0</c:v>
                </c:pt>
                <c:pt idx="6945">
                  <c:v>0</c:v>
                </c:pt>
                <c:pt idx="6946">
                  <c:v>0.13046241422037999</c:v>
                </c:pt>
                <c:pt idx="6947">
                  <c:v>0</c:v>
                </c:pt>
                <c:pt idx="6948">
                  <c:v>0</c:v>
                </c:pt>
                <c:pt idx="6949">
                  <c:v>0</c:v>
                </c:pt>
                <c:pt idx="6950">
                  <c:v>0.14979746220610099</c:v>
                </c:pt>
                <c:pt idx="6951">
                  <c:v>0</c:v>
                </c:pt>
                <c:pt idx="6952">
                  <c:v>0</c:v>
                </c:pt>
                <c:pt idx="6953">
                  <c:v>0</c:v>
                </c:pt>
                <c:pt idx="6954">
                  <c:v>0.16802673296447199</c:v>
                </c:pt>
                <c:pt idx="6955">
                  <c:v>0</c:v>
                </c:pt>
                <c:pt idx="6956">
                  <c:v>0</c:v>
                </c:pt>
                <c:pt idx="6957">
                  <c:v>0</c:v>
                </c:pt>
                <c:pt idx="6958">
                  <c:v>7.6142500363575297E-2</c:v>
                </c:pt>
                <c:pt idx="6959">
                  <c:v>0.16795966424424</c:v>
                </c:pt>
                <c:pt idx="6960">
                  <c:v>0</c:v>
                </c:pt>
                <c:pt idx="6961">
                  <c:v>0</c:v>
                </c:pt>
                <c:pt idx="6962">
                  <c:v>0</c:v>
                </c:pt>
                <c:pt idx="6963">
                  <c:v>0.12267627426823</c:v>
                </c:pt>
                <c:pt idx="6964">
                  <c:v>0</c:v>
                </c:pt>
                <c:pt idx="6965">
                  <c:v>0</c:v>
                </c:pt>
                <c:pt idx="6966" formatCode="0.00E+00">
                  <c:v>5.00063555563626E-5</c:v>
                </c:pt>
                <c:pt idx="6967">
                  <c:v>7.3650382374558704E-2</c:v>
                </c:pt>
                <c:pt idx="6968">
                  <c:v>9.5618495469279502E-2</c:v>
                </c:pt>
                <c:pt idx="6969">
                  <c:v>0</c:v>
                </c:pt>
                <c:pt idx="6970" formatCode="0.00E+00">
                  <c:v>7.77799040567074E-5</c:v>
                </c:pt>
                <c:pt idx="6971">
                  <c:v>1.00012711112725E-4</c:v>
                </c:pt>
                <c:pt idx="6972">
                  <c:v>8.0621132440290899E-2</c:v>
                </c:pt>
                <c:pt idx="6973">
                  <c:v>0.12804883998458799</c:v>
                </c:pt>
                <c:pt idx="6974">
                  <c:v>0</c:v>
                </c:pt>
                <c:pt idx="6975" formatCode="0.00E+00">
                  <c:v>4.99714349170076E-5</c:v>
                </c:pt>
                <c:pt idx="6976">
                  <c:v>0</c:v>
                </c:pt>
                <c:pt idx="6977">
                  <c:v>2.27517997083495E-2</c:v>
                </c:pt>
                <c:pt idx="6978">
                  <c:v>2.2626936871037801E-2</c:v>
                </c:pt>
                <c:pt idx="6979">
                  <c:v>0</c:v>
                </c:pt>
                <c:pt idx="6980">
                  <c:v>0</c:v>
                </c:pt>
                <c:pt idx="6981">
                  <c:v>0</c:v>
                </c:pt>
                <c:pt idx="6982">
                  <c:v>0.133398696506971</c:v>
                </c:pt>
                <c:pt idx="6983">
                  <c:v>0</c:v>
                </c:pt>
                <c:pt idx="6984">
                  <c:v>0</c:v>
                </c:pt>
                <c:pt idx="6985">
                  <c:v>0</c:v>
                </c:pt>
                <c:pt idx="6986">
                  <c:v>0.14689740630930301</c:v>
                </c:pt>
                <c:pt idx="6987">
                  <c:v>0.101572759222785</c:v>
                </c:pt>
                <c:pt idx="6988">
                  <c:v>0</c:v>
                </c:pt>
                <c:pt idx="6989">
                  <c:v>0</c:v>
                </c:pt>
                <c:pt idx="6990">
                  <c:v>0</c:v>
                </c:pt>
                <c:pt idx="6991">
                  <c:v>0.12380475792993099</c:v>
                </c:pt>
                <c:pt idx="6992">
                  <c:v>0</c:v>
                </c:pt>
                <c:pt idx="6993">
                  <c:v>0</c:v>
                </c:pt>
                <c:pt idx="6994">
                  <c:v>0</c:v>
                </c:pt>
                <c:pt idx="6995">
                  <c:v>0.132105868645015</c:v>
                </c:pt>
                <c:pt idx="6996">
                  <c:v>0</c:v>
                </c:pt>
                <c:pt idx="6997">
                  <c:v>0</c:v>
                </c:pt>
                <c:pt idx="6998">
                  <c:v>0</c:v>
                </c:pt>
                <c:pt idx="6999">
                  <c:v>0.12532772744846599</c:v>
                </c:pt>
                <c:pt idx="7000">
                  <c:v>0</c:v>
                </c:pt>
                <c:pt idx="7001">
                  <c:v>0</c:v>
                </c:pt>
                <c:pt idx="7002">
                  <c:v>0</c:v>
                </c:pt>
                <c:pt idx="7003">
                  <c:v>9.2095436476318807E-2</c:v>
                </c:pt>
                <c:pt idx="7004">
                  <c:v>0.16547000705097401</c:v>
                </c:pt>
                <c:pt idx="7005">
                  <c:v>0</c:v>
                </c:pt>
                <c:pt idx="7006">
                  <c:v>0</c:v>
                </c:pt>
                <c:pt idx="7007">
                  <c:v>0</c:v>
                </c:pt>
                <c:pt idx="7008">
                  <c:v>0.115393626352062</c:v>
                </c:pt>
                <c:pt idx="7009">
                  <c:v>0</c:v>
                </c:pt>
                <c:pt idx="7010">
                  <c:v>0</c:v>
                </c:pt>
                <c:pt idx="7011">
                  <c:v>0</c:v>
                </c:pt>
                <c:pt idx="7012">
                  <c:v>0.14821834560074901</c:v>
                </c:pt>
                <c:pt idx="7013">
                  <c:v>0</c:v>
                </c:pt>
                <c:pt idx="7014">
                  <c:v>0</c:v>
                </c:pt>
                <c:pt idx="7015">
                  <c:v>0</c:v>
                </c:pt>
                <c:pt idx="7016">
                  <c:v>0.118592771382769</c:v>
                </c:pt>
                <c:pt idx="7017">
                  <c:v>0.185895761835594</c:v>
                </c:pt>
                <c:pt idx="7018">
                  <c:v>0</c:v>
                </c:pt>
                <c:pt idx="7019">
                  <c:v>0</c:v>
                </c:pt>
                <c:pt idx="7020">
                  <c:v>0</c:v>
                </c:pt>
                <c:pt idx="7021">
                  <c:v>0.13175758290780301</c:v>
                </c:pt>
                <c:pt idx="7022">
                  <c:v>0</c:v>
                </c:pt>
                <c:pt idx="7023">
                  <c:v>0</c:v>
                </c:pt>
                <c:pt idx="7024">
                  <c:v>0</c:v>
                </c:pt>
                <c:pt idx="7025">
                  <c:v>0.100354461785968</c:v>
                </c:pt>
                <c:pt idx="7026">
                  <c:v>0</c:v>
                </c:pt>
                <c:pt idx="7027">
                  <c:v>0</c:v>
                </c:pt>
                <c:pt idx="7028">
                  <c:v>0</c:v>
                </c:pt>
                <c:pt idx="7029">
                  <c:v>0.14245568355816801</c:v>
                </c:pt>
                <c:pt idx="7030">
                  <c:v>0.30356667770158802</c:v>
                </c:pt>
                <c:pt idx="7031">
                  <c:v>0</c:v>
                </c:pt>
                <c:pt idx="7032">
                  <c:v>0</c:v>
                </c:pt>
                <c:pt idx="7033">
                  <c:v>0</c:v>
                </c:pt>
                <c:pt idx="7034">
                  <c:v>0.13073651887225099</c:v>
                </c:pt>
                <c:pt idx="7035" formatCode="0.00E+00">
                  <c:v>9.99952507930477E-5</c:v>
                </c:pt>
                <c:pt idx="7036">
                  <c:v>0</c:v>
                </c:pt>
                <c:pt idx="7037">
                  <c:v>1.0000495097064599E-4</c:v>
                </c:pt>
                <c:pt idx="7038">
                  <c:v>0.101597084748207</c:v>
                </c:pt>
                <c:pt idx="7039">
                  <c:v>0.16149850092201401</c:v>
                </c:pt>
                <c:pt idx="7040" formatCode="0.00E+00">
                  <c:v>9.99777904733702E-5</c:v>
                </c:pt>
                <c:pt idx="7041" formatCode="0.00E+00">
                  <c:v>6.2507944445453203E-5</c:v>
                </c:pt>
                <c:pt idx="7042" formatCode="0.00E+00">
                  <c:v>4.99714349170076E-5</c:v>
                </c:pt>
                <c:pt idx="7043">
                  <c:v>0.10228952398352401</c:v>
                </c:pt>
                <c:pt idx="7044">
                  <c:v>0.101593273721224</c:v>
                </c:pt>
                <c:pt idx="7045">
                  <c:v>0</c:v>
                </c:pt>
                <c:pt idx="7046">
                  <c:v>0</c:v>
                </c:pt>
                <c:pt idx="7047">
                  <c:v>0</c:v>
                </c:pt>
                <c:pt idx="7048">
                  <c:v>8.0670021954587001E-2</c:v>
                </c:pt>
                <c:pt idx="7049">
                  <c:v>9.0726991929058601E-2</c:v>
                </c:pt>
                <c:pt idx="7050">
                  <c:v>0</c:v>
                </c:pt>
                <c:pt idx="7051">
                  <c:v>0</c:v>
                </c:pt>
                <c:pt idx="7052">
                  <c:v>0</c:v>
                </c:pt>
                <c:pt idx="7053">
                  <c:v>0.14826704644522201</c:v>
                </c:pt>
                <c:pt idx="7054">
                  <c:v>0</c:v>
                </c:pt>
                <c:pt idx="7055">
                  <c:v>0</c:v>
                </c:pt>
                <c:pt idx="7056">
                  <c:v>0</c:v>
                </c:pt>
                <c:pt idx="7057">
                  <c:v>0.13645495824379</c:v>
                </c:pt>
                <c:pt idx="7058">
                  <c:v>0</c:v>
                </c:pt>
                <c:pt idx="7059">
                  <c:v>0</c:v>
                </c:pt>
                <c:pt idx="7060">
                  <c:v>0</c:v>
                </c:pt>
                <c:pt idx="7061">
                  <c:v>6.0859602215390003E-2</c:v>
                </c:pt>
                <c:pt idx="7062">
                  <c:v>0.114178638867012</c:v>
                </c:pt>
                <c:pt idx="7063">
                  <c:v>1.3189963556920899E-4</c:v>
                </c:pt>
                <c:pt idx="7064" formatCode="0.00E+00">
                  <c:v>6.5216571428467295E-5</c:v>
                </c:pt>
                <c:pt idx="7065" formatCode="0.00E+00">
                  <c:v>6.8572162902587504E-5</c:v>
                </c:pt>
                <c:pt idx="7066">
                  <c:v>2.32951601632315E-2</c:v>
                </c:pt>
                <c:pt idx="7067">
                  <c:v>2.7296695752707899E-2</c:v>
                </c:pt>
                <c:pt idx="7068">
                  <c:v>0</c:v>
                </c:pt>
                <c:pt idx="7069">
                  <c:v>0</c:v>
                </c:pt>
                <c:pt idx="7070">
                  <c:v>0</c:v>
                </c:pt>
                <c:pt idx="7071">
                  <c:v>2.23255935771224E-2</c:v>
                </c:pt>
                <c:pt idx="7072">
                  <c:v>9.2730857794073293E-2</c:v>
                </c:pt>
                <c:pt idx="7073">
                  <c:v>0</c:v>
                </c:pt>
                <c:pt idx="7074" formatCode="0.00E+00">
                  <c:v>9.99777904733702E-5</c:v>
                </c:pt>
                <c:pt idx="7075">
                  <c:v>0</c:v>
                </c:pt>
                <c:pt idx="7076">
                  <c:v>2.2884804847790902E-2</c:v>
                </c:pt>
                <c:pt idx="7077">
                  <c:v>5.4939164691152002E-2</c:v>
                </c:pt>
                <c:pt idx="7078">
                  <c:v>1.9999050158609499E-4</c:v>
                </c:pt>
                <c:pt idx="7079">
                  <c:v>1.3571490763424299E-4</c:v>
                </c:pt>
                <c:pt idx="7080" formatCode="0.00E+00">
                  <c:v>5.9374908333321602E-5</c:v>
                </c:pt>
                <c:pt idx="7081">
                  <c:v>2.2655944151218899E-2</c:v>
                </c:pt>
                <c:pt idx="7082">
                  <c:v>4.9670881717350603E-2</c:v>
                </c:pt>
                <c:pt idx="7083">
                  <c:v>2.20254770664239E-3</c:v>
                </c:pt>
                <c:pt idx="7084">
                  <c:v>5.9727636514113997E-4</c:v>
                </c:pt>
                <c:pt idx="7085">
                  <c:v>1.34220184511431E-3</c:v>
                </c:pt>
                <c:pt idx="7086">
                  <c:v>2.2377792525622699E-2</c:v>
                </c:pt>
                <c:pt idx="7087">
                  <c:v>2.15325268696362E-2</c:v>
                </c:pt>
                <c:pt idx="7088">
                  <c:v>0</c:v>
                </c:pt>
                <c:pt idx="7089">
                  <c:v>0</c:v>
                </c:pt>
                <c:pt idx="7090">
                  <c:v>1.6363811601753799E-4</c:v>
                </c:pt>
                <c:pt idx="7091">
                  <c:v>2.1669030094281599E-2</c:v>
                </c:pt>
                <c:pt idx="7092">
                  <c:v>2.10863597780163E-2</c:v>
                </c:pt>
                <c:pt idx="7093">
                  <c:v>0</c:v>
                </c:pt>
                <c:pt idx="7094">
                  <c:v>0</c:v>
                </c:pt>
                <c:pt idx="7095">
                  <c:v>0</c:v>
                </c:pt>
                <c:pt idx="7096">
                  <c:v>0.122116603318269</c:v>
                </c:pt>
                <c:pt idx="7097">
                  <c:v>0</c:v>
                </c:pt>
                <c:pt idx="7098">
                  <c:v>0</c:v>
                </c:pt>
                <c:pt idx="7099" formatCode="0.00E+00">
                  <c:v>9.99428698340152E-5</c:v>
                </c:pt>
                <c:pt idx="7100">
                  <c:v>1.07902083443915E-2</c:v>
                </c:pt>
                <c:pt idx="7101">
                  <c:v>0.11993672818538</c:v>
                </c:pt>
                <c:pt idx="7102">
                  <c:v>0</c:v>
                </c:pt>
                <c:pt idx="7103">
                  <c:v>0</c:v>
                </c:pt>
                <c:pt idx="7104" formatCode="0.00E+00">
                  <c:v>5.00063555563626E-5</c:v>
                </c:pt>
                <c:pt idx="7105">
                  <c:v>0</c:v>
                </c:pt>
                <c:pt idx="7106">
                  <c:v>0.12683867726126999</c:v>
                </c:pt>
                <c:pt idx="7107">
                  <c:v>0</c:v>
                </c:pt>
                <c:pt idx="7108">
                  <c:v>0.15001057425311001</c:v>
                </c:pt>
                <c:pt idx="7109">
                  <c:v>0</c:v>
                </c:pt>
                <c:pt idx="7110" formatCode="0.00E+00">
                  <c:v>6.6675140741816796E-5</c:v>
                </c:pt>
                <c:pt idx="7111">
                  <c:v>0</c:v>
                </c:pt>
                <c:pt idx="7112" formatCode="0.00E+00">
                  <c:v>7.9996200634438098E-5</c:v>
                </c:pt>
                <c:pt idx="7113">
                  <c:v>0</c:v>
                </c:pt>
                <c:pt idx="7114" formatCode="0.00E+00">
                  <c:v>7.50095333345439E-5</c:v>
                </c:pt>
                <c:pt idx="7115">
                  <c:v>0</c:v>
                </c:pt>
                <c:pt idx="7116">
                  <c:v>0.12260405528689799</c:v>
                </c:pt>
                <c:pt idx="7117">
                  <c:v>0</c:v>
                </c:pt>
                <c:pt idx="7118">
                  <c:v>0.154708452567558</c:v>
                </c:pt>
                <c:pt idx="7119">
                  <c:v>0</c:v>
                </c:pt>
                <c:pt idx="7120">
                  <c:v>1.00002733787195E-4</c:v>
                </c:pt>
                <c:pt idx="7121">
                  <c:v>0</c:v>
                </c:pt>
                <c:pt idx="7122">
                  <c:v>0</c:v>
                </c:pt>
                <c:pt idx="7123">
                  <c:v>0</c:v>
                </c:pt>
                <c:pt idx="7124">
                  <c:v>0</c:v>
                </c:pt>
                <c:pt idx="7125">
                  <c:v>0</c:v>
                </c:pt>
                <c:pt idx="7126">
                  <c:v>0.14192657847482501</c:v>
                </c:pt>
                <c:pt idx="7127">
                  <c:v>0</c:v>
                </c:pt>
                <c:pt idx="7128">
                  <c:v>0.16033796471953299</c:v>
                </c:pt>
                <c:pt idx="7129">
                  <c:v>0</c:v>
                </c:pt>
                <c:pt idx="7130">
                  <c:v>0</c:v>
                </c:pt>
                <c:pt idx="7131">
                  <c:v>0</c:v>
                </c:pt>
                <c:pt idx="7132">
                  <c:v>1.00012711112725E-4</c:v>
                </c:pt>
                <c:pt idx="7133">
                  <c:v>0</c:v>
                </c:pt>
                <c:pt idx="7134" formatCode="0.00E+00">
                  <c:v>5.00063555563626E-5</c:v>
                </c:pt>
                <c:pt idx="7135">
                  <c:v>0</c:v>
                </c:pt>
                <c:pt idx="7136">
                  <c:v>0.124867156396581</c:v>
                </c:pt>
                <c:pt idx="7137">
                  <c:v>0</c:v>
                </c:pt>
                <c:pt idx="7138">
                  <c:v>0</c:v>
                </c:pt>
                <c:pt idx="7139">
                  <c:v>0</c:v>
                </c:pt>
                <c:pt idx="7140">
                  <c:v>0</c:v>
                </c:pt>
                <c:pt idx="7141">
                  <c:v>0</c:v>
                </c:pt>
                <c:pt idx="7142">
                  <c:v>0</c:v>
                </c:pt>
                <c:pt idx="7143">
                  <c:v>0</c:v>
                </c:pt>
                <c:pt idx="7144">
                  <c:v>0.122457101645382</c:v>
                </c:pt>
                <c:pt idx="7145">
                  <c:v>0</c:v>
                </c:pt>
                <c:pt idx="7146">
                  <c:v>0</c:v>
                </c:pt>
                <c:pt idx="7147">
                  <c:v>0</c:v>
                </c:pt>
                <c:pt idx="7148">
                  <c:v>0</c:v>
                </c:pt>
                <c:pt idx="7149">
                  <c:v>0.104933546067252</c:v>
                </c:pt>
                <c:pt idx="7150">
                  <c:v>0.142516644328647</c:v>
                </c:pt>
                <c:pt idx="7151">
                  <c:v>0</c:v>
                </c:pt>
                <c:pt idx="7152">
                  <c:v>0</c:v>
                </c:pt>
                <c:pt idx="7153">
                  <c:v>0</c:v>
                </c:pt>
                <c:pt idx="7154">
                  <c:v>0.124455353786144</c:v>
                </c:pt>
                <c:pt idx="7155">
                  <c:v>0</c:v>
                </c:pt>
                <c:pt idx="7156">
                  <c:v>0</c:v>
                </c:pt>
                <c:pt idx="7157">
                  <c:v>0</c:v>
                </c:pt>
                <c:pt idx="7158">
                  <c:v>4.9541183066769398E-2</c:v>
                </c:pt>
                <c:pt idx="7159">
                  <c:v>0</c:v>
                </c:pt>
                <c:pt idx="7160">
                  <c:v>0</c:v>
                </c:pt>
                <c:pt idx="7161">
                  <c:v>0</c:v>
                </c:pt>
                <c:pt idx="7162">
                  <c:v>0.113018165543726</c:v>
                </c:pt>
                <c:pt idx="7163">
                  <c:v>0.134203278684599</c:v>
                </c:pt>
                <c:pt idx="7164">
                  <c:v>0</c:v>
                </c:pt>
                <c:pt idx="7165">
                  <c:v>0</c:v>
                </c:pt>
                <c:pt idx="7166">
                  <c:v>0</c:v>
                </c:pt>
                <c:pt idx="7167">
                  <c:v>0.13529797871896099</c:v>
                </c:pt>
                <c:pt idx="7168">
                  <c:v>0</c:v>
                </c:pt>
                <c:pt idx="7169">
                  <c:v>0</c:v>
                </c:pt>
                <c:pt idx="7170">
                  <c:v>0</c:v>
                </c:pt>
                <c:pt idx="7171">
                  <c:v>0.134207772751993</c:v>
                </c:pt>
                <c:pt idx="7172">
                  <c:v>0</c:v>
                </c:pt>
                <c:pt idx="7173">
                  <c:v>0</c:v>
                </c:pt>
                <c:pt idx="7174">
                  <c:v>1.9995558094673999E-4</c:v>
                </c:pt>
                <c:pt idx="7175">
                  <c:v>0.12188836303867299</c:v>
                </c:pt>
                <c:pt idx="7176">
                  <c:v>0.16136008968315901</c:v>
                </c:pt>
                <c:pt idx="7177">
                  <c:v>0</c:v>
                </c:pt>
                <c:pt idx="7178">
                  <c:v>0</c:v>
                </c:pt>
                <c:pt idx="7179">
                  <c:v>0</c:v>
                </c:pt>
                <c:pt idx="7180">
                  <c:v>0.114590685927335</c:v>
                </c:pt>
                <c:pt idx="7181">
                  <c:v>0</c:v>
                </c:pt>
                <c:pt idx="7182">
                  <c:v>0</c:v>
                </c:pt>
                <c:pt idx="7183">
                  <c:v>1.00012711112725E-4</c:v>
                </c:pt>
                <c:pt idx="7184">
                  <c:v>0.11409107955275501</c:v>
                </c:pt>
                <c:pt idx="7185">
                  <c:v>0</c:v>
                </c:pt>
                <c:pt idx="7186">
                  <c:v>0</c:v>
                </c:pt>
                <c:pt idx="7187">
                  <c:v>0</c:v>
                </c:pt>
                <c:pt idx="7188">
                  <c:v>0.14602934671979101</c:v>
                </c:pt>
                <c:pt idx="7189">
                  <c:v>0</c:v>
                </c:pt>
                <c:pt idx="7190">
                  <c:v>0</c:v>
                </c:pt>
                <c:pt idx="7191">
                  <c:v>0</c:v>
                </c:pt>
                <c:pt idx="7192">
                  <c:v>7.7811136823264002E-2</c:v>
                </c:pt>
                <c:pt idx="7193">
                  <c:v>0.17847509937554501</c:v>
                </c:pt>
                <c:pt idx="7194">
                  <c:v>0</c:v>
                </c:pt>
                <c:pt idx="7195" formatCode="0.00E+00">
                  <c:v>8.3332285714152594E-5</c:v>
                </c:pt>
                <c:pt idx="7196">
                  <c:v>0</c:v>
                </c:pt>
                <c:pt idx="7197">
                  <c:v>2.4728556984635799E-2</c:v>
                </c:pt>
                <c:pt idx="7198">
                  <c:v>0.20174021142696</c:v>
                </c:pt>
                <c:pt idx="7199">
                  <c:v>0</c:v>
                </c:pt>
                <c:pt idx="7200" formatCode="0.00E+00">
                  <c:v>7.49920730148664E-5</c:v>
                </c:pt>
                <c:pt idx="7201">
                  <c:v>0</c:v>
                </c:pt>
                <c:pt idx="7202">
                  <c:v>0.11287809798295299</c:v>
                </c:pt>
                <c:pt idx="7203">
                  <c:v>0.14440741808714599</c:v>
                </c:pt>
                <c:pt idx="7204">
                  <c:v>0</c:v>
                </c:pt>
                <c:pt idx="7205">
                  <c:v>0</c:v>
                </c:pt>
                <c:pt idx="7206">
                  <c:v>0</c:v>
                </c:pt>
                <c:pt idx="7207">
                  <c:v>0.142056147371484</c:v>
                </c:pt>
                <c:pt idx="7208">
                  <c:v>0.187211761343205</c:v>
                </c:pt>
                <c:pt idx="7209">
                  <c:v>0</c:v>
                </c:pt>
                <c:pt idx="7210">
                  <c:v>1.00012711112725E-4</c:v>
                </c:pt>
                <c:pt idx="7211">
                  <c:v>0</c:v>
                </c:pt>
                <c:pt idx="7212">
                  <c:v>0.121957962710044</c:v>
                </c:pt>
                <c:pt idx="7213">
                  <c:v>0</c:v>
                </c:pt>
                <c:pt idx="7214">
                  <c:v>1.00012711112725E-4</c:v>
                </c:pt>
                <c:pt idx="7215">
                  <c:v>0</c:v>
                </c:pt>
                <c:pt idx="7216">
                  <c:v>9.5507474009781407E-2</c:v>
                </c:pt>
                <c:pt idx="7217">
                  <c:v>0</c:v>
                </c:pt>
                <c:pt idx="7218">
                  <c:v>0</c:v>
                </c:pt>
                <c:pt idx="7219">
                  <c:v>0</c:v>
                </c:pt>
                <c:pt idx="7220">
                  <c:v>3.1304089683476803E-2</c:v>
                </c:pt>
                <c:pt idx="7221">
                  <c:v>0.12440152001814</c:v>
                </c:pt>
                <c:pt idx="7222">
                  <c:v>0</c:v>
                </c:pt>
                <c:pt idx="7223">
                  <c:v>0</c:v>
                </c:pt>
                <c:pt idx="7224">
                  <c:v>0</c:v>
                </c:pt>
                <c:pt idx="7225">
                  <c:v>0.14956973007859101</c:v>
                </c:pt>
                <c:pt idx="7226">
                  <c:v>2.0002542222544999E-4</c:v>
                </c:pt>
                <c:pt idx="7227">
                  <c:v>0</c:v>
                </c:pt>
                <c:pt idx="7228">
                  <c:v>0</c:v>
                </c:pt>
                <c:pt idx="7229">
                  <c:v>0.116841086866558</c:v>
                </c:pt>
                <c:pt idx="7230">
                  <c:v>1.00012711112725E-4</c:v>
                </c:pt>
                <c:pt idx="7231">
                  <c:v>0</c:v>
                </c:pt>
                <c:pt idx="7232">
                  <c:v>0</c:v>
                </c:pt>
                <c:pt idx="7233">
                  <c:v>0.10781718267295599</c:v>
                </c:pt>
                <c:pt idx="7234">
                  <c:v>0.120724358780802</c:v>
                </c:pt>
                <c:pt idx="7235">
                  <c:v>0</c:v>
                </c:pt>
                <c:pt idx="7236">
                  <c:v>0</c:v>
                </c:pt>
                <c:pt idx="7237">
                  <c:v>0</c:v>
                </c:pt>
                <c:pt idx="7238">
                  <c:v>9.6493714429863001E-2</c:v>
                </c:pt>
                <c:pt idx="7239">
                  <c:v>0</c:v>
                </c:pt>
                <c:pt idx="7240">
                  <c:v>0</c:v>
                </c:pt>
                <c:pt idx="7241">
                  <c:v>0</c:v>
                </c:pt>
                <c:pt idx="7242">
                  <c:v>0.135319783452546</c:v>
                </c:pt>
                <c:pt idx="7243">
                  <c:v>0</c:v>
                </c:pt>
                <c:pt idx="7244">
                  <c:v>0</c:v>
                </c:pt>
                <c:pt idx="7245">
                  <c:v>0</c:v>
                </c:pt>
                <c:pt idx="7246">
                  <c:v>0.109845848822108</c:v>
                </c:pt>
                <c:pt idx="7247">
                  <c:v>0.33025385680415498</c:v>
                </c:pt>
                <c:pt idx="7248">
                  <c:v>0</c:v>
                </c:pt>
                <c:pt idx="7249">
                  <c:v>0</c:v>
                </c:pt>
                <c:pt idx="7250">
                  <c:v>0</c:v>
                </c:pt>
                <c:pt idx="7251">
                  <c:v>0.15134239247172901</c:v>
                </c:pt>
                <c:pt idx="7252">
                  <c:v>0</c:v>
                </c:pt>
                <c:pt idx="7253">
                  <c:v>0</c:v>
                </c:pt>
                <c:pt idx="7254">
                  <c:v>0</c:v>
                </c:pt>
                <c:pt idx="7255">
                  <c:v>0.12921512222545301</c:v>
                </c:pt>
                <c:pt idx="7256">
                  <c:v>0</c:v>
                </c:pt>
                <c:pt idx="7257">
                  <c:v>0</c:v>
                </c:pt>
                <c:pt idx="7258">
                  <c:v>0</c:v>
                </c:pt>
                <c:pt idx="7259">
                  <c:v>0.12657281981004401</c:v>
                </c:pt>
                <c:pt idx="7260">
                  <c:v>0</c:v>
                </c:pt>
                <c:pt idx="7261">
                  <c:v>0</c:v>
                </c:pt>
                <c:pt idx="7262">
                  <c:v>1.00012711112725E-4</c:v>
                </c:pt>
                <c:pt idx="7263">
                  <c:v>7.5374289187412499E-2</c:v>
                </c:pt>
                <c:pt idx="7264">
                  <c:v>0.15969827115271501</c:v>
                </c:pt>
                <c:pt idx="7265">
                  <c:v>0</c:v>
                </c:pt>
                <c:pt idx="7266">
                  <c:v>1.33338641270515E-4</c:v>
                </c:pt>
                <c:pt idx="7267" formatCode="0.00E+00">
                  <c:v>9.9989430686488502E-5</c:v>
                </c:pt>
                <c:pt idx="7268">
                  <c:v>0.122979325510528</c:v>
                </c:pt>
                <c:pt idx="7269">
                  <c:v>0.151141023195901</c:v>
                </c:pt>
                <c:pt idx="7270" formatCode="0.00E+00">
                  <c:v>8.9474029741062997E-5</c:v>
                </c:pt>
                <c:pt idx="7271" formatCode="0.00E+00">
                  <c:v>9.99428698340152E-5</c:v>
                </c:pt>
                <c:pt idx="7272">
                  <c:v>1.3750001746031901E-4</c:v>
                </c:pt>
                <c:pt idx="7273">
                  <c:v>6.96672636388945E-2</c:v>
                </c:pt>
                <c:pt idx="7274">
                  <c:v>0.108169894473441</c:v>
                </c:pt>
                <c:pt idx="7275">
                  <c:v>0</c:v>
                </c:pt>
                <c:pt idx="7276">
                  <c:v>1.00012711112725E-4</c:v>
                </c:pt>
                <c:pt idx="7277">
                  <c:v>0</c:v>
                </c:pt>
                <c:pt idx="7278">
                  <c:v>0.13126996509498901</c:v>
                </c:pt>
                <c:pt idx="7279">
                  <c:v>2.37417213039188E-2</c:v>
                </c:pt>
                <c:pt idx="7280">
                  <c:v>0</c:v>
                </c:pt>
                <c:pt idx="7281">
                  <c:v>0</c:v>
                </c:pt>
                <c:pt idx="7282">
                  <c:v>1.00012711112725E-4</c:v>
                </c:pt>
                <c:pt idx="7283">
                  <c:v>0.145659743630002</c:v>
                </c:pt>
                <c:pt idx="7284">
                  <c:v>0</c:v>
                </c:pt>
                <c:pt idx="7285">
                  <c:v>0</c:v>
                </c:pt>
                <c:pt idx="7286" formatCode="0.00E+00">
                  <c:v>4.99888952366851E-5</c:v>
                </c:pt>
                <c:pt idx="7287">
                  <c:v>0.13759902000851101</c:v>
                </c:pt>
                <c:pt idx="7288">
                  <c:v>0</c:v>
                </c:pt>
                <c:pt idx="7289">
                  <c:v>0</c:v>
                </c:pt>
                <c:pt idx="7290">
                  <c:v>0</c:v>
                </c:pt>
                <c:pt idx="7291">
                  <c:v>0.12333663604415999</c:v>
                </c:pt>
                <c:pt idx="7292">
                  <c:v>0</c:v>
                </c:pt>
                <c:pt idx="7293">
                  <c:v>0</c:v>
                </c:pt>
                <c:pt idx="7294">
                  <c:v>0</c:v>
                </c:pt>
                <c:pt idx="7295">
                  <c:v>6.74181399852994E-2</c:v>
                </c:pt>
                <c:pt idx="7296">
                  <c:v>0.18180503883274399</c:v>
                </c:pt>
                <c:pt idx="7297">
                  <c:v>0</c:v>
                </c:pt>
                <c:pt idx="7298">
                  <c:v>0</c:v>
                </c:pt>
                <c:pt idx="7299">
                  <c:v>0</c:v>
                </c:pt>
                <c:pt idx="7300">
                  <c:v>0.118693773346632</c:v>
                </c:pt>
                <c:pt idx="7301">
                  <c:v>0</c:v>
                </c:pt>
                <c:pt idx="7302">
                  <c:v>1.00012711112725E-4</c:v>
                </c:pt>
                <c:pt idx="7303">
                  <c:v>0</c:v>
                </c:pt>
                <c:pt idx="7304">
                  <c:v>0.14524536726801399</c:v>
                </c:pt>
                <c:pt idx="7305">
                  <c:v>0</c:v>
                </c:pt>
                <c:pt idx="7306">
                  <c:v>0</c:v>
                </c:pt>
                <c:pt idx="7307">
                  <c:v>0</c:v>
                </c:pt>
                <c:pt idx="7308">
                  <c:v>0.124570197464368</c:v>
                </c:pt>
                <c:pt idx="7309">
                  <c:v>4.6351593104635103E-2</c:v>
                </c:pt>
                <c:pt idx="7310">
                  <c:v>0</c:v>
                </c:pt>
                <c:pt idx="7311">
                  <c:v>0</c:v>
                </c:pt>
                <c:pt idx="7312">
                  <c:v>0</c:v>
                </c:pt>
                <c:pt idx="7313">
                  <c:v>0.14809002018902301</c:v>
                </c:pt>
                <c:pt idx="7314">
                  <c:v>0</c:v>
                </c:pt>
                <c:pt idx="7315">
                  <c:v>0</c:v>
                </c:pt>
                <c:pt idx="7316">
                  <c:v>0</c:v>
                </c:pt>
                <c:pt idx="7317">
                  <c:v>0.13506343968141599</c:v>
                </c:pt>
                <c:pt idx="7318">
                  <c:v>0</c:v>
                </c:pt>
                <c:pt idx="7319">
                  <c:v>0</c:v>
                </c:pt>
                <c:pt idx="7320">
                  <c:v>1.00012711112725E-4</c:v>
                </c:pt>
                <c:pt idx="7321">
                  <c:v>0.14013043803415701</c:v>
                </c:pt>
                <c:pt idx="7322">
                  <c:v>0</c:v>
                </c:pt>
                <c:pt idx="7323">
                  <c:v>0</c:v>
                </c:pt>
                <c:pt idx="7324">
                  <c:v>0</c:v>
                </c:pt>
                <c:pt idx="7325">
                  <c:v>7.9253420037511194E-2</c:v>
                </c:pt>
                <c:pt idx="7326">
                  <c:v>0.135276572896117</c:v>
                </c:pt>
                <c:pt idx="7327">
                  <c:v>1.00012711112725E-4</c:v>
                </c:pt>
                <c:pt idx="7328">
                  <c:v>0</c:v>
                </c:pt>
                <c:pt idx="7329">
                  <c:v>0</c:v>
                </c:pt>
                <c:pt idx="7330">
                  <c:v>0.153418255049656</c:v>
                </c:pt>
                <c:pt idx="7331">
                  <c:v>0</c:v>
                </c:pt>
                <c:pt idx="7332">
                  <c:v>0</c:v>
                </c:pt>
                <c:pt idx="7333">
                  <c:v>1.00012711112725E-4</c:v>
                </c:pt>
                <c:pt idx="7334">
                  <c:v>0.138534291383963</c:v>
                </c:pt>
                <c:pt idx="7335">
                  <c:v>0.281600000838095</c:v>
                </c:pt>
                <c:pt idx="7336" formatCode="0.00E+00">
                  <c:v>8.5715203628234393E-5</c:v>
                </c:pt>
                <c:pt idx="7337">
                  <c:v>1.00012711112725E-4</c:v>
                </c:pt>
                <c:pt idx="7338" formatCode="0.00E+00">
                  <c:v>9.99952507930477E-5</c:v>
                </c:pt>
                <c:pt idx="7339">
                  <c:v>2.4256425240660202E-2</c:v>
                </c:pt>
                <c:pt idx="7340">
                  <c:v>0.13108905566391199</c:v>
                </c:pt>
                <c:pt idx="7341">
                  <c:v>0</c:v>
                </c:pt>
                <c:pt idx="7342">
                  <c:v>0</c:v>
                </c:pt>
                <c:pt idx="7343">
                  <c:v>1.00012711112725E-4</c:v>
                </c:pt>
                <c:pt idx="7344">
                  <c:v>2.6105107322666899E-2</c:v>
                </c:pt>
                <c:pt idx="7345">
                  <c:v>6.2271115738551999E-2</c:v>
                </c:pt>
                <c:pt idx="7346">
                  <c:v>0</c:v>
                </c:pt>
                <c:pt idx="7347">
                  <c:v>0</c:v>
                </c:pt>
                <c:pt idx="7348">
                  <c:v>0</c:v>
                </c:pt>
                <c:pt idx="7349">
                  <c:v>2.64885443965839E-2</c:v>
                </c:pt>
                <c:pt idx="7350">
                  <c:v>0</c:v>
                </c:pt>
                <c:pt idx="7351">
                  <c:v>0</c:v>
                </c:pt>
                <c:pt idx="7352">
                  <c:v>0</c:v>
                </c:pt>
                <c:pt idx="7353">
                  <c:v>0.11297058961730699</c:v>
                </c:pt>
                <c:pt idx="7354">
                  <c:v>0.151211436849955</c:v>
                </c:pt>
                <c:pt idx="7355">
                  <c:v>0</c:v>
                </c:pt>
                <c:pt idx="7356">
                  <c:v>0</c:v>
                </c:pt>
                <c:pt idx="7357">
                  <c:v>0</c:v>
                </c:pt>
                <c:pt idx="7358">
                  <c:v>0.11996492857648999</c:v>
                </c:pt>
                <c:pt idx="7359">
                  <c:v>0</c:v>
                </c:pt>
                <c:pt idx="7360">
                  <c:v>0</c:v>
                </c:pt>
                <c:pt idx="7361">
                  <c:v>0</c:v>
                </c:pt>
                <c:pt idx="7362">
                  <c:v>0.14327379472833701</c:v>
                </c:pt>
                <c:pt idx="7363">
                  <c:v>0</c:v>
                </c:pt>
                <c:pt idx="7364">
                  <c:v>0</c:v>
                </c:pt>
                <c:pt idx="7365">
                  <c:v>0</c:v>
                </c:pt>
                <c:pt idx="7366">
                  <c:v>0.15624729287262801</c:v>
                </c:pt>
                <c:pt idx="7367">
                  <c:v>0</c:v>
                </c:pt>
                <c:pt idx="7368">
                  <c:v>0</c:v>
                </c:pt>
                <c:pt idx="7369">
                  <c:v>0</c:v>
                </c:pt>
                <c:pt idx="7370">
                  <c:v>1.2343882173821801E-3</c:v>
                </c:pt>
                <c:pt idx="7371">
                  <c:v>0.135254508843202</c:v>
                </c:pt>
                <c:pt idx="7372">
                  <c:v>0</c:v>
                </c:pt>
                <c:pt idx="7373">
                  <c:v>0</c:v>
                </c:pt>
                <c:pt idx="7374">
                  <c:v>0</c:v>
                </c:pt>
                <c:pt idx="7375">
                  <c:v>0.15577980513176701</c:v>
                </c:pt>
                <c:pt idx="7376">
                  <c:v>0</c:v>
                </c:pt>
                <c:pt idx="7377">
                  <c:v>0</c:v>
                </c:pt>
                <c:pt idx="7378">
                  <c:v>0</c:v>
                </c:pt>
                <c:pt idx="7379">
                  <c:v>0.119939566369096</c:v>
                </c:pt>
                <c:pt idx="7380">
                  <c:v>0</c:v>
                </c:pt>
                <c:pt idx="7381">
                  <c:v>0</c:v>
                </c:pt>
                <c:pt idx="7382">
                  <c:v>0</c:v>
                </c:pt>
                <c:pt idx="7383">
                  <c:v>0.124084687858453</c:v>
                </c:pt>
                <c:pt idx="7384">
                  <c:v>0.173477480717424</c:v>
                </c:pt>
                <c:pt idx="7385">
                  <c:v>0</c:v>
                </c:pt>
                <c:pt idx="7386">
                  <c:v>0</c:v>
                </c:pt>
                <c:pt idx="7387">
                  <c:v>0</c:v>
                </c:pt>
                <c:pt idx="7388">
                  <c:v>0.145569687038451</c:v>
                </c:pt>
                <c:pt idx="7389">
                  <c:v>0</c:v>
                </c:pt>
                <c:pt idx="7390">
                  <c:v>0</c:v>
                </c:pt>
                <c:pt idx="7391">
                  <c:v>1.9995558094673999E-4</c:v>
                </c:pt>
                <c:pt idx="7392">
                  <c:v>0.14800004080762699</c:v>
                </c:pt>
                <c:pt idx="7393">
                  <c:v>0</c:v>
                </c:pt>
                <c:pt idx="7394">
                  <c:v>0</c:v>
                </c:pt>
                <c:pt idx="7395">
                  <c:v>0</c:v>
                </c:pt>
                <c:pt idx="7396">
                  <c:v>0.14256233505600599</c:v>
                </c:pt>
                <c:pt idx="7397">
                  <c:v>0</c:v>
                </c:pt>
                <c:pt idx="7398" formatCode="0.00E+00">
                  <c:v>5.00063555563626E-5</c:v>
                </c:pt>
                <c:pt idx="7399">
                  <c:v>0</c:v>
                </c:pt>
                <c:pt idx="7400">
                  <c:v>9.1873469388338694E-2</c:v>
                </c:pt>
                <c:pt idx="7401">
                  <c:v>0.16539631141363201</c:v>
                </c:pt>
                <c:pt idx="7402">
                  <c:v>0</c:v>
                </c:pt>
                <c:pt idx="7403">
                  <c:v>0</c:v>
                </c:pt>
                <c:pt idx="7404">
                  <c:v>0</c:v>
                </c:pt>
                <c:pt idx="7405">
                  <c:v>0.153988996887197</c:v>
                </c:pt>
                <c:pt idx="7406">
                  <c:v>1.00012711112725E-4</c:v>
                </c:pt>
                <c:pt idx="7407">
                  <c:v>3.4999210793550502E-4</c:v>
                </c:pt>
                <c:pt idx="7408">
                  <c:v>1.00012711112725E-4</c:v>
                </c:pt>
                <c:pt idx="7409">
                  <c:v>9.61594591759527E-2</c:v>
                </c:pt>
                <c:pt idx="7410">
                  <c:v>0.165832070415488</c:v>
                </c:pt>
                <c:pt idx="7411">
                  <c:v>0</c:v>
                </c:pt>
                <c:pt idx="7412">
                  <c:v>1.9995558094673999E-4</c:v>
                </c:pt>
                <c:pt idx="7413" formatCode="0.00E+00">
                  <c:v>7.99996926983736E-5</c:v>
                </c:pt>
                <c:pt idx="7414" formatCode="0.00E+00">
                  <c:v>6.3266221185733304E-5</c:v>
                </c:pt>
                <c:pt idx="7415">
                  <c:v>4.4933135875661903E-2</c:v>
                </c:pt>
                <c:pt idx="7416">
                  <c:v>0.23738108643549</c:v>
                </c:pt>
                <c:pt idx="7417">
                  <c:v>0</c:v>
                </c:pt>
                <c:pt idx="7418">
                  <c:v>0</c:v>
                </c:pt>
                <c:pt idx="7419">
                  <c:v>0</c:v>
                </c:pt>
                <c:pt idx="7420">
                  <c:v>0.13426123069738699</c:v>
                </c:pt>
                <c:pt idx="7421">
                  <c:v>0</c:v>
                </c:pt>
                <c:pt idx="7422">
                  <c:v>0</c:v>
                </c:pt>
                <c:pt idx="7423">
                  <c:v>0</c:v>
                </c:pt>
                <c:pt idx="7424">
                  <c:v>0.14418143413516299</c:v>
                </c:pt>
                <c:pt idx="7425">
                  <c:v>0</c:v>
                </c:pt>
                <c:pt idx="7426">
                  <c:v>0</c:v>
                </c:pt>
                <c:pt idx="7427">
                  <c:v>0</c:v>
                </c:pt>
                <c:pt idx="7428">
                  <c:v>7.2073987791370406E-2</c:v>
                </c:pt>
                <c:pt idx="7429">
                  <c:v>4.9514813274356799E-2</c:v>
                </c:pt>
                <c:pt idx="7430">
                  <c:v>0</c:v>
                </c:pt>
                <c:pt idx="7431">
                  <c:v>0</c:v>
                </c:pt>
                <c:pt idx="7432">
                  <c:v>0</c:v>
                </c:pt>
                <c:pt idx="7433">
                  <c:v>0.120939049730673</c:v>
                </c:pt>
                <c:pt idx="7434">
                  <c:v>0</c:v>
                </c:pt>
                <c:pt idx="7435">
                  <c:v>0</c:v>
                </c:pt>
                <c:pt idx="7436">
                  <c:v>0</c:v>
                </c:pt>
                <c:pt idx="7437">
                  <c:v>0.152690551182738</c:v>
                </c:pt>
                <c:pt idx="7438">
                  <c:v>0</c:v>
                </c:pt>
                <c:pt idx="7439">
                  <c:v>0</c:v>
                </c:pt>
                <c:pt idx="7440">
                  <c:v>0</c:v>
                </c:pt>
                <c:pt idx="7441">
                  <c:v>0.14561558576373701</c:v>
                </c:pt>
                <c:pt idx="7442">
                  <c:v>0</c:v>
                </c:pt>
                <c:pt idx="7443">
                  <c:v>0</c:v>
                </c:pt>
                <c:pt idx="7444">
                  <c:v>0</c:v>
                </c:pt>
                <c:pt idx="7445">
                  <c:v>5.1034229133822703E-2</c:v>
                </c:pt>
                <c:pt idx="7446">
                  <c:v>3.61800816515239E-2</c:v>
                </c:pt>
                <c:pt idx="7447">
                  <c:v>0</c:v>
                </c:pt>
                <c:pt idx="7448">
                  <c:v>0</c:v>
                </c:pt>
                <c:pt idx="7449">
                  <c:v>0</c:v>
                </c:pt>
                <c:pt idx="7450">
                  <c:v>0.142995071043275</c:v>
                </c:pt>
                <c:pt idx="7451">
                  <c:v>0</c:v>
                </c:pt>
                <c:pt idx="7452">
                  <c:v>0</c:v>
                </c:pt>
                <c:pt idx="7453">
                  <c:v>0</c:v>
                </c:pt>
                <c:pt idx="7454">
                  <c:v>0.125425203690437</c:v>
                </c:pt>
                <c:pt idx="7455">
                  <c:v>0</c:v>
                </c:pt>
                <c:pt idx="7456">
                  <c:v>0</c:v>
                </c:pt>
                <c:pt idx="7457">
                  <c:v>0</c:v>
                </c:pt>
                <c:pt idx="7458">
                  <c:v>0.124722204876222</c:v>
                </c:pt>
                <c:pt idx="7459">
                  <c:v>0.15165829265914901</c:v>
                </c:pt>
                <c:pt idx="7460">
                  <c:v>0</c:v>
                </c:pt>
                <c:pt idx="7461">
                  <c:v>0</c:v>
                </c:pt>
                <c:pt idx="7462">
                  <c:v>0</c:v>
                </c:pt>
                <c:pt idx="7463">
                  <c:v>0.112258601238109</c:v>
                </c:pt>
                <c:pt idx="7464">
                  <c:v>0</c:v>
                </c:pt>
                <c:pt idx="7465">
                  <c:v>0</c:v>
                </c:pt>
                <c:pt idx="7466">
                  <c:v>0</c:v>
                </c:pt>
                <c:pt idx="7467">
                  <c:v>0.12203924872253601</c:v>
                </c:pt>
                <c:pt idx="7468">
                  <c:v>0</c:v>
                </c:pt>
                <c:pt idx="7469">
                  <c:v>0</c:v>
                </c:pt>
                <c:pt idx="7470">
                  <c:v>0</c:v>
                </c:pt>
                <c:pt idx="7471">
                  <c:v>0.123967968830937</c:v>
                </c:pt>
                <c:pt idx="7472">
                  <c:v>0.59789999497142698</c:v>
                </c:pt>
                <c:pt idx="7473">
                  <c:v>0</c:v>
                </c:pt>
                <c:pt idx="7474">
                  <c:v>0</c:v>
                </c:pt>
                <c:pt idx="7475">
                  <c:v>1.00012711112725E-4</c:v>
                </c:pt>
                <c:pt idx="7476">
                  <c:v>0.15527577045333499</c:v>
                </c:pt>
                <c:pt idx="7477">
                  <c:v>0</c:v>
                </c:pt>
                <c:pt idx="7478" formatCode="0.00E+00">
                  <c:v>9.99777904733702E-5</c:v>
                </c:pt>
                <c:pt idx="7479">
                  <c:v>0</c:v>
                </c:pt>
                <c:pt idx="7480">
                  <c:v>8.2222139085552204E-2</c:v>
                </c:pt>
                <c:pt idx="7481">
                  <c:v>0.15665573276675401</c:v>
                </c:pt>
                <c:pt idx="7482">
                  <c:v>0.17837633873706901</c:v>
                </c:pt>
                <c:pt idx="7483">
                  <c:v>1.00012711112725E-4</c:v>
                </c:pt>
                <c:pt idx="7484">
                  <c:v>0</c:v>
                </c:pt>
                <c:pt idx="7485" formatCode="0.00E+00">
                  <c:v>9.99777904733702E-5</c:v>
                </c:pt>
                <c:pt idx="7486">
                  <c:v>0.14255049521481999</c:v>
                </c:pt>
                <c:pt idx="7487">
                  <c:v>0.20692397743911101</c:v>
                </c:pt>
                <c:pt idx="7488">
                  <c:v>0</c:v>
                </c:pt>
                <c:pt idx="7489">
                  <c:v>0</c:v>
                </c:pt>
                <c:pt idx="7490">
                  <c:v>0</c:v>
                </c:pt>
                <c:pt idx="7491">
                  <c:v>0.130254073215545</c:v>
                </c:pt>
                <c:pt idx="7492">
                  <c:v>0</c:v>
                </c:pt>
                <c:pt idx="7493">
                  <c:v>0</c:v>
                </c:pt>
                <c:pt idx="7494">
                  <c:v>0</c:v>
                </c:pt>
                <c:pt idx="7495">
                  <c:v>0.131911658133326</c:v>
                </c:pt>
                <c:pt idx="7496">
                  <c:v>0</c:v>
                </c:pt>
                <c:pt idx="7497">
                  <c:v>0</c:v>
                </c:pt>
                <c:pt idx="7498">
                  <c:v>0</c:v>
                </c:pt>
                <c:pt idx="7499">
                  <c:v>0.14279276229802701</c:v>
                </c:pt>
                <c:pt idx="7500">
                  <c:v>1.7350982433433401E-2</c:v>
                </c:pt>
                <c:pt idx="7501">
                  <c:v>0</c:v>
                </c:pt>
                <c:pt idx="7502">
                  <c:v>1.00012711112725E-4</c:v>
                </c:pt>
                <c:pt idx="7503">
                  <c:v>0</c:v>
                </c:pt>
                <c:pt idx="7504">
                  <c:v>0.14269055024556601</c:v>
                </c:pt>
                <c:pt idx="7505">
                  <c:v>0</c:v>
                </c:pt>
                <c:pt idx="7506">
                  <c:v>0</c:v>
                </c:pt>
                <c:pt idx="7507">
                  <c:v>0</c:v>
                </c:pt>
                <c:pt idx="7508">
                  <c:v>0.121636377418035</c:v>
                </c:pt>
                <c:pt idx="7509">
                  <c:v>0</c:v>
                </c:pt>
                <c:pt idx="7510">
                  <c:v>0</c:v>
                </c:pt>
                <c:pt idx="7511">
                  <c:v>0</c:v>
                </c:pt>
                <c:pt idx="7512">
                  <c:v>0.118291877015924</c:v>
                </c:pt>
                <c:pt idx="7513">
                  <c:v>0</c:v>
                </c:pt>
                <c:pt idx="7514">
                  <c:v>0</c:v>
                </c:pt>
                <c:pt idx="7515">
                  <c:v>0</c:v>
                </c:pt>
                <c:pt idx="7516">
                  <c:v>0.11445509143475199</c:v>
                </c:pt>
                <c:pt idx="7517">
                  <c:v>0.12699443259370399</c:v>
                </c:pt>
                <c:pt idx="7518">
                  <c:v>0</c:v>
                </c:pt>
                <c:pt idx="7519">
                  <c:v>0</c:v>
                </c:pt>
                <c:pt idx="7520">
                  <c:v>0</c:v>
                </c:pt>
                <c:pt idx="7521">
                  <c:v>0.11353346395080501</c:v>
                </c:pt>
                <c:pt idx="7522">
                  <c:v>0</c:v>
                </c:pt>
                <c:pt idx="7523">
                  <c:v>0</c:v>
                </c:pt>
                <c:pt idx="7524">
                  <c:v>1.00012711112725E-4</c:v>
                </c:pt>
                <c:pt idx="7525">
                  <c:v>0.15593981259092299</c:v>
                </c:pt>
                <c:pt idx="7526">
                  <c:v>0</c:v>
                </c:pt>
                <c:pt idx="7527">
                  <c:v>0</c:v>
                </c:pt>
                <c:pt idx="7528">
                  <c:v>0</c:v>
                </c:pt>
                <c:pt idx="7529">
                  <c:v>0.149561478680274</c:v>
                </c:pt>
                <c:pt idx="7530">
                  <c:v>7.3843645871178197E-3</c:v>
                </c:pt>
                <c:pt idx="7531">
                  <c:v>0</c:v>
                </c:pt>
                <c:pt idx="7532">
                  <c:v>0</c:v>
                </c:pt>
                <c:pt idx="7533">
                  <c:v>0</c:v>
                </c:pt>
                <c:pt idx="7534">
                  <c:v>0.13378280336407</c:v>
                </c:pt>
                <c:pt idx="7535">
                  <c:v>0</c:v>
                </c:pt>
                <c:pt idx="7536">
                  <c:v>0</c:v>
                </c:pt>
                <c:pt idx="7537">
                  <c:v>0</c:v>
                </c:pt>
                <c:pt idx="7538">
                  <c:v>0.12664337284702501</c:v>
                </c:pt>
                <c:pt idx="7539">
                  <c:v>0</c:v>
                </c:pt>
                <c:pt idx="7540">
                  <c:v>0</c:v>
                </c:pt>
                <c:pt idx="7541">
                  <c:v>0</c:v>
                </c:pt>
                <c:pt idx="7542">
                  <c:v>0.155272580336205</c:v>
                </c:pt>
                <c:pt idx="7543">
                  <c:v>0</c:v>
                </c:pt>
                <c:pt idx="7544">
                  <c:v>0</c:v>
                </c:pt>
                <c:pt idx="7545">
                  <c:v>1.9995558094673999E-4</c:v>
                </c:pt>
                <c:pt idx="7546">
                  <c:v>9.1497707471290999E-4</c:v>
                </c:pt>
                <c:pt idx="7547">
                  <c:v>4.3191558860530603E-2</c:v>
                </c:pt>
                <c:pt idx="7548">
                  <c:v>0</c:v>
                </c:pt>
                <c:pt idx="7549" formatCode="0.00E+00">
                  <c:v>5.00063555563626E-5</c:v>
                </c:pt>
                <c:pt idx="7550">
                  <c:v>1.00001070899606E-4</c:v>
                </c:pt>
                <c:pt idx="7551">
                  <c:v>1.4849493842968001E-4</c:v>
                </c:pt>
                <c:pt idx="7552">
                  <c:v>0.117197680182173</c:v>
                </c:pt>
                <c:pt idx="7553">
                  <c:v>0.16865869306584899</c:v>
                </c:pt>
                <c:pt idx="7554" formatCode="0.00E+00">
                  <c:v>6.3828984802329704E-5</c:v>
                </c:pt>
                <c:pt idx="7555" formatCode="0.00E+00">
                  <c:v>5.4546038672512799E-5</c:v>
                </c:pt>
                <c:pt idx="7556">
                  <c:v>0</c:v>
                </c:pt>
                <c:pt idx="7557">
                  <c:v>0.149841686866899</c:v>
                </c:pt>
                <c:pt idx="7558">
                  <c:v>0.149512844791101</c:v>
                </c:pt>
                <c:pt idx="7559">
                  <c:v>0</c:v>
                </c:pt>
                <c:pt idx="7560">
                  <c:v>0</c:v>
                </c:pt>
                <c:pt idx="7561">
                  <c:v>0</c:v>
                </c:pt>
                <c:pt idx="7562">
                  <c:v>0.114449685654578</c:v>
                </c:pt>
                <c:pt idx="7563">
                  <c:v>0</c:v>
                </c:pt>
                <c:pt idx="7564">
                  <c:v>0</c:v>
                </c:pt>
                <c:pt idx="7565">
                  <c:v>0</c:v>
                </c:pt>
                <c:pt idx="7566">
                  <c:v>0.13848015253007501</c:v>
                </c:pt>
                <c:pt idx="7567">
                  <c:v>0</c:v>
                </c:pt>
                <c:pt idx="7568">
                  <c:v>0</c:v>
                </c:pt>
                <c:pt idx="7569">
                  <c:v>0</c:v>
                </c:pt>
                <c:pt idx="7570" formatCode="0.00E+00">
                  <c:v>6.2885951366306296E-5</c:v>
                </c:pt>
                <c:pt idx="7571">
                  <c:v>0.11597258398066999</c:v>
                </c:pt>
                <c:pt idx="7572">
                  <c:v>0</c:v>
                </c:pt>
                <c:pt idx="7573">
                  <c:v>0</c:v>
                </c:pt>
                <c:pt idx="7574">
                  <c:v>0</c:v>
                </c:pt>
                <c:pt idx="7575">
                  <c:v>0.139068915624771</c:v>
                </c:pt>
                <c:pt idx="7576">
                  <c:v>0</c:v>
                </c:pt>
                <c:pt idx="7577">
                  <c:v>0</c:v>
                </c:pt>
                <c:pt idx="7578">
                  <c:v>0</c:v>
                </c:pt>
                <c:pt idx="7579">
                  <c:v>0.14419341404833799</c:v>
                </c:pt>
                <c:pt idx="7580">
                  <c:v>0</c:v>
                </c:pt>
                <c:pt idx="7581">
                  <c:v>0</c:v>
                </c:pt>
                <c:pt idx="7582">
                  <c:v>0</c:v>
                </c:pt>
                <c:pt idx="7583">
                  <c:v>0.15036176181928099</c:v>
                </c:pt>
                <c:pt idx="7584">
                  <c:v>0.16913268601401901</c:v>
                </c:pt>
                <c:pt idx="7585">
                  <c:v>0</c:v>
                </c:pt>
                <c:pt idx="7586">
                  <c:v>0</c:v>
                </c:pt>
                <c:pt idx="7587">
                  <c:v>0</c:v>
                </c:pt>
                <c:pt idx="7588">
                  <c:v>0.112239970179356</c:v>
                </c:pt>
                <c:pt idx="7589">
                  <c:v>0</c:v>
                </c:pt>
                <c:pt idx="7590">
                  <c:v>0</c:v>
                </c:pt>
                <c:pt idx="7591">
                  <c:v>0</c:v>
                </c:pt>
                <c:pt idx="7592">
                  <c:v>0.138171727312352</c:v>
                </c:pt>
                <c:pt idx="7593">
                  <c:v>0</c:v>
                </c:pt>
                <c:pt idx="7594">
                  <c:v>0</c:v>
                </c:pt>
                <c:pt idx="7595">
                  <c:v>0</c:v>
                </c:pt>
                <c:pt idx="7596">
                  <c:v>0.13076065908894199</c:v>
                </c:pt>
                <c:pt idx="7597">
                  <c:v>0</c:v>
                </c:pt>
                <c:pt idx="7598">
                  <c:v>0</c:v>
                </c:pt>
                <c:pt idx="7599">
                  <c:v>0</c:v>
                </c:pt>
                <c:pt idx="7600">
                  <c:v>6.87553724457901E-3</c:v>
                </c:pt>
                <c:pt idx="7601">
                  <c:v>0.146850597400872</c:v>
                </c:pt>
                <c:pt idx="7602">
                  <c:v>0</c:v>
                </c:pt>
                <c:pt idx="7603">
                  <c:v>0</c:v>
                </c:pt>
                <c:pt idx="7604">
                  <c:v>0</c:v>
                </c:pt>
                <c:pt idx="7605">
                  <c:v>0.15056345263948401</c:v>
                </c:pt>
                <c:pt idx="7606">
                  <c:v>0</c:v>
                </c:pt>
                <c:pt idx="7607">
                  <c:v>1.00012711112725E-4</c:v>
                </c:pt>
                <c:pt idx="7608">
                  <c:v>0</c:v>
                </c:pt>
                <c:pt idx="7609">
                  <c:v>0.14475343326593301</c:v>
                </c:pt>
                <c:pt idx="7610">
                  <c:v>0</c:v>
                </c:pt>
                <c:pt idx="7611">
                  <c:v>0</c:v>
                </c:pt>
                <c:pt idx="7612">
                  <c:v>0</c:v>
                </c:pt>
                <c:pt idx="7613">
                  <c:v>0.14289085263711901</c:v>
                </c:pt>
                <c:pt idx="7614">
                  <c:v>0.161831921707879</c:v>
                </c:pt>
                <c:pt idx="7615" formatCode="0.00E+00">
                  <c:v>7.9996200634438098E-5</c:v>
                </c:pt>
                <c:pt idx="7616" formatCode="0.00E+00">
                  <c:v>6.9228824419777395E-5</c:v>
                </c:pt>
                <c:pt idx="7617" formatCode="0.00E+00">
                  <c:v>6.6675140741816796E-5</c:v>
                </c:pt>
                <c:pt idx="7618">
                  <c:v>0.16785988265802201</c:v>
                </c:pt>
                <c:pt idx="7619">
                  <c:v>0.19065815907091299</c:v>
                </c:pt>
                <c:pt idx="7620">
                  <c:v>0</c:v>
                </c:pt>
                <c:pt idx="7621" formatCode="0.00E+00">
                  <c:v>6.6663500528698399E-5</c:v>
                </c:pt>
                <c:pt idx="7622">
                  <c:v>1.11109714285536E-4</c:v>
                </c:pt>
                <c:pt idx="7623">
                  <c:v>0.12335134680278501</c:v>
                </c:pt>
                <c:pt idx="7624">
                  <c:v>0.15302021845039701</c:v>
                </c:pt>
                <c:pt idx="7625">
                  <c:v>0</c:v>
                </c:pt>
                <c:pt idx="7626" formatCode="0.00E+00">
                  <c:v>8.5715203628234393E-5</c:v>
                </c:pt>
                <c:pt idx="7627">
                  <c:v>0</c:v>
                </c:pt>
                <c:pt idx="7628">
                  <c:v>0.13563264232927699</c:v>
                </c:pt>
                <c:pt idx="7629">
                  <c:v>0.19054823734976201</c:v>
                </c:pt>
                <c:pt idx="7630">
                  <c:v>0</c:v>
                </c:pt>
                <c:pt idx="7631">
                  <c:v>0</c:v>
                </c:pt>
                <c:pt idx="7632">
                  <c:v>0</c:v>
                </c:pt>
                <c:pt idx="7633">
                  <c:v>0.14604705825119699</c:v>
                </c:pt>
                <c:pt idx="7634">
                  <c:v>0</c:v>
                </c:pt>
                <c:pt idx="7635" formatCode="0.00E+00">
                  <c:v>8.0010168890180095E-5</c:v>
                </c:pt>
                <c:pt idx="7636">
                  <c:v>0</c:v>
                </c:pt>
                <c:pt idx="7637">
                  <c:v>0.11707201039873399</c:v>
                </c:pt>
                <c:pt idx="7638">
                  <c:v>0</c:v>
                </c:pt>
                <c:pt idx="7639">
                  <c:v>0</c:v>
                </c:pt>
                <c:pt idx="7640">
                  <c:v>0</c:v>
                </c:pt>
                <c:pt idx="7641">
                  <c:v>8.1044951862946898E-2</c:v>
                </c:pt>
                <c:pt idx="7642">
                  <c:v>0.148072978256342</c:v>
                </c:pt>
                <c:pt idx="7643">
                  <c:v>0</c:v>
                </c:pt>
                <c:pt idx="7644">
                  <c:v>0</c:v>
                </c:pt>
                <c:pt idx="7645">
                  <c:v>0</c:v>
                </c:pt>
                <c:pt idx="7646">
                  <c:v>0.12345543414523</c:v>
                </c:pt>
                <c:pt idx="7647">
                  <c:v>0</c:v>
                </c:pt>
                <c:pt idx="7648">
                  <c:v>0</c:v>
                </c:pt>
                <c:pt idx="7649">
                  <c:v>0</c:v>
                </c:pt>
                <c:pt idx="7650">
                  <c:v>0.141574447811736</c:v>
                </c:pt>
                <c:pt idx="7651">
                  <c:v>0</c:v>
                </c:pt>
                <c:pt idx="7652">
                  <c:v>0</c:v>
                </c:pt>
                <c:pt idx="7653">
                  <c:v>0</c:v>
                </c:pt>
                <c:pt idx="7654">
                  <c:v>0.1140825764578</c:v>
                </c:pt>
                <c:pt idx="7655">
                  <c:v>0.15122933687877901</c:v>
                </c:pt>
                <c:pt idx="7656">
                  <c:v>0</c:v>
                </c:pt>
                <c:pt idx="7657">
                  <c:v>0</c:v>
                </c:pt>
                <c:pt idx="7658">
                  <c:v>0</c:v>
                </c:pt>
                <c:pt idx="7659">
                  <c:v>0.144712923604122</c:v>
                </c:pt>
                <c:pt idx="7660">
                  <c:v>0</c:v>
                </c:pt>
                <c:pt idx="7661">
                  <c:v>0</c:v>
                </c:pt>
                <c:pt idx="7662">
                  <c:v>0</c:v>
                </c:pt>
                <c:pt idx="7663">
                  <c:v>0.134701678763095</c:v>
                </c:pt>
                <c:pt idx="7664">
                  <c:v>0</c:v>
                </c:pt>
                <c:pt idx="7665">
                  <c:v>0</c:v>
                </c:pt>
                <c:pt idx="7666">
                  <c:v>0</c:v>
                </c:pt>
                <c:pt idx="7667">
                  <c:v>0.15040670333005399</c:v>
                </c:pt>
                <c:pt idx="7668">
                  <c:v>0.54942856863491996</c:v>
                </c:pt>
                <c:pt idx="7669">
                  <c:v>0</c:v>
                </c:pt>
                <c:pt idx="7670">
                  <c:v>0</c:v>
                </c:pt>
                <c:pt idx="7671">
                  <c:v>0</c:v>
                </c:pt>
                <c:pt idx="7672">
                  <c:v>0.132188417482523</c:v>
                </c:pt>
                <c:pt idx="7673">
                  <c:v>0</c:v>
                </c:pt>
                <c:pt idx="7674" formatCode="0.00E+00">
                  <c:v>4.99714349170076E-5</c:v>
                </c:pt>
                <c:pt idx="7675">
                  <c:v>0</c:v>
                </c:pt>
                <c:pt idx="7676">
                  <c:v>0.139930876266498</c:v>
                </c:pt>
                <c:pt idx="7677">
                  <c:v>0</c:v>
                </c:pt>
                <c:pt idx="7678">
                  <c:v>0</c:v>
                </c:pt>
                <c:pt idx="7679">
                  <c:v>1.00012711112725E-4</c:v>
                </c:pt>
                <c:pt idx="7680">
                  <c:v>0.113078934255156</c:v>
                </c:pt>
                <c:pt idx="7681">
                  <c:v>0</c:v>
                </c:pt>
                <c:pt idx="7682">
                  <c:v>0</c:v>
                </c:pt>
                <c:pt idx="7683">
                  <c:v>0</c:v>
                </c:pt>
                <c:pt idx="7684">
                  <c:v>0.107637759600805</c:v>
                </c:pt>
                <c:pt idx="7685">
                  <c:v>0.122837248454417</c:v>
                </c:pt>
                <c:pt idx="7686" formatCode="0.00E+00">
                  <c:v>6.1535538949567794E-5</c:v>
                </c:pt>
                <c:pt idx="7687">
                  <c:v>1.0151535680618201E-4</c:v>
                </c:pt>
                <c:pt idx="7688">
                  <c:v>1.00012711112725E-4</c:v>
                </c:pt>
                <c:pt idx="7689">
                  <c:v>0.14523407996753801</c:v>
                </c:pt>
                <c:pt idx="7690">
                  <c:v>0.135600638695243</c:v>
                </c:pt>
                <c:pt idx="7691" formatCode="0.00E+00">
                  <c:v>5.00063555563626E-5</c:v>
                </c:pt>
                <c:pt idx="7692">
                  <c:v>0</c:v>
                </c:pt>
                <c:pt idx="7693">
                  <c:v>1.00012711112725E-4</c:v>
                </c:pt>
                <c:pt idx="7694">
                  <c:v>7.5907251948185206E-2</c:v>
                </c:pt>
                <c:pt idx="7695">
                  <c:v>0.120445646791341</c:v>
                </c:pt>
                <c:pt idx="7696">
                  <c:v>0</c:v>
                </c:pt>
                <c:pt idx="7697">
                  <c:v>0</c:v>
                </c:pt>
                <c:pt idx="7698">
                  <c:v>1.00012711112725E-4</c:v>
                </c:pt>
                <c:pt idx="7699">
                  <c:v>0.13249420444103499</c:v>
                </c:pt>
                <c:pt idx="7700">
                  <c:v>0.17611848023065199</c:v>
                </c:pt>
                <c:pt idx="7701">
                  <c:v>0</c:v>
                </c:pt>
                <c:pt idx="7702">
                  <c:v>0</c:v>
                </c:pt>
                <c:pt idx="7703">
                  <c:v>0</c:v>
                </c:pt>
                <c:pt idx="7704">
                  <c:v>0.14738436560582599</c:v>
                </c:pt>
                <c:pt idx="7705">
                  <c:v>0</c:v>
                </c:pt>
                <c:pt idx="7706">
                  <c:v>1.00012711112725E-4</c:v>
                </c:pt>
                <c:pt idx="7707">
                  <c:v>0</c:v>
                </c:pt>
                <c:pt idx="7708">
                  <c:v>0.13925132564266701</c:v>
                </c:pt>
                <c:pt idx="7709">
                  <c:v>0</c:v>
                </c:pt>
                <c:pt idx="7710">
                  <c:v>0</c:v>
                </c:pt>
                <c:pt idx="7711">
                  <c:v>0</c:v>
                </c:pt>
                <c:pt idx="7712">
                  <c:v>5.4380548385431202E-2</c:v>
                </c:pt>
                <c:pt idx="7713">
                  <c:v>2.3730654620456801E-2</c:v>
                </c:pt>
                <c:pt idx="7714">
                  <c:v>0</c:v>
                </c:pt>
                <c:pt idx="7715">
                  <c:v>0</c:v>
                </c:pt>
                <c:pt idx="7716">
                  <c:v>0</c:v>
                </c:pt>
                <c:pt idx="7717">
                  <c:v>0.105903912132286</c:v>
                </c:pt>
                <c:pt idx="7718" formatCode="0.00E+00">
                  <c:v>9.99428698340152E-5</c:v>
                </c:pt>
                <c:pt idx="7719">
                  <c:v>0</c:v>
                </c:pt>
                <c:pt idx="7720">
                  <c:v>0</c:v>
                </c:pt>
                <c:pt idx="7721">
                  <c:v>0.109972160686616</c:v>
                </c:pt>
                <c:pt idx="7722">
                  <c:v>0</c:v>
                </c:pt>
                <c:pt idx="7723">
                  <c:v>0</c:v>
                </c:pt>
                <c:pt idx="7724">
                  <c:v>1.00012711112725E-4</c:v>
                </c:pt>
                <c:pt idx="7725">
                  <c:v>0.12645148113426199</c:v>
                </c:pt>
                <c:pt idx="7726">
                  <c:v>0.27113331908571198</c:v>
                </c:pt>
                <c:pt idx="7727">
                  <c:v>0</c:v>
                </c:pt>
                <c:pt idx="7728">
                  <c:v>0</c:v>
                </c:pt>
                <c:pt idx="7729">
                  <c:v>0</c:v>
                </c:pt>
                <c:pt idx="7730">
                  <c:v>0.13418189008735501</c:v>
                </c:pt>
                <c:pt idx="7731">
                  <c:v>0</c:v>
                </c:pt>
                <c:pt idx="7732">
                  <c:v>0</c:v>
                </c:pt>
                <c:pt idx="7733">
                  <c:v>0</c:v>
                </c:pt>
                <c:pt idx="7734">
                  <c:v>0.12572345602388499</c:v>
                </c:pt>
                <c:pt idx="7735">
                  <c:v>0</c:v>
                </c:pt>
                <c:pt idx="7736">
                  <c:v>0</c:v>
                </c:pt>
                <c:pt idx="7737">
                  <c:v>0</c:v>
                </c:pt>
                <c:pt idx="7738">
                  <c:v>0.12420557937709301</c:v>
                </c:pt>
                <c:pt idx="7739">
                  <c:v>0</c:v>
                </c:pt>
                <c:pt idx="7740">
                  <c:v>0</c:v>
                </c:pt>
                <c:pt idx="7741">
                  <c:v>0</c:v>
                </c:pt>
                <c:pt idx="7742">
                  <c:v>7.2958971936060699E-2</c:v>
                </c:pt>
                <c:pt idx="7743">
                  <c:v>0.15758285119026699</c:v>
                </c:pt>
                <c:pt idx="7744">
                  <c:v>0</c:v>
                </c:pt>
                <c:pt idx="7745">
                  <c:v>0</c:v>
                </c:pt>
                <c:pt idx="7746">
                  <c:v>1.00012711112725E-4</c:v>
                </c:pt>
                <c:pt idx="7747">
                  <c:v>0.14903476095533999</c:v>
                </c:pt>
                <c:pt idx="7748">
                  <c:v>0</c:v>
                </c:pt>
                <c:pt idx="7749">
                  <c:v>0</c:v>
                </c:pt>
                <c:pt idx="7750">
                  <c:v>0</c:v>
                </c:pt>
                <c:pt idx="7751">
                  <c:v>0.113430909000929</c:v>
                </c:pt>
                <c:pt idx="7752">
                  <c:v>0</c:v>
                </c:pt>
                <c:pt idx="7753">
                  <c:v>0</c:v>
                </c:pt>
                <c:pt idx="7754">
                  <c:v>0</c:v>
                </c:pt>
                <c:pt idx="7755">
                  <c:v>0.13772503151572599</c:v>
                </c:pt>
                <c:pt idx="7756">
                  <c:v>4.8833296228274398E-2</c:v>
                </c:pt>
                <c:pt idx="7757" formatCode="0.00E+00">
                  <c:v>6.6651860315580097E-5</c:v>
                </c:pt>
                <c:pt idx="7758" formatCode="0.00E+00">
                  <c:v>6.6675140741816796E-5</c:v>
                </c:pt>
                <c:pt idx="7759" formatCode="0.00E+00">
                  <c:v>8.7502392063795807E-5</c:v>
                </c:pt>
                <c:pt idx="7760">
                  <c:v>0.108263381288955</c:v>
                </c:pt>
                <c:pt idx="7761">
                  <c:v>0.17034198008697099</c:v>
                </c:pt>
                <c:pt idx="7762">
                  <c:v>1.00012711112725E-4</c:v>
                </c:pt>
                <c:pt idx="7763">
                  <c:v>1.00012711112725E-4</c:v>
                </c:pt>
                <c:pt idx="7764">
                  <c:v>1.00012711112725E-4</c:v>
                </c:pt>
                <c:pt idx="7765">
                  <c:v>9.2738074502178094E-2</c:v>
                </c:pt>
                <c:pt idx="7766">
                  <c:v>0.162087389747398</c:v>
                </c:pt>
                <c:pt idx="7767" formatCode="0.00E+00">
                  <c:v>9.99428698340152E-5</c:v>
                </c:pt>
                <c:pt idx="7768">
                  <c:v>0</c:v>
                </c:pt>
                <c:pt idx="7769">
                  <c:v>0</c:v>
                </c:pt>
                <c:pt idx="7770">
                  <c:v>8.5824549021397203E-2</c:v>
                </c:pt>
                <c:pt idx="7771">
                  <c:v>0.173911745464645</c:v>
                </c:pt>
                <c:pt idx="7772">
                  <c:v>0</c:v>
                </c:pt>
                <c:pt idx="7773">
                  <c:v>0</c:v>
                </c:pt>
                <c:pt idx="7774">
                  <c:v>0</c:v>
                </c:pt>
                <c:pt idx="7775">
                  <c:v>0.148252591082524</c:v>
                </c:pt>
                <c:pt idx="7776">
                  <c:v>0</c:v>
                </c:pt>
                <c:pt idx="7777">
                  <c:v>1.00012711112725E-4</c:v>
                </c:pt>
                <c:pt idx="7778">
                  <c:v>0</c:v>
                </c:pt>
                <c:pt idx="7779">
                  <c:v>0.13100108845532499</c:v>
                </c:pt>
                <c:pt idx="7780">
                  <c:v>0</c:v>
                </c:pt>
                <c:pt idx="7781">
                  <c:v>0</c:v>
                </c:pt>
                <c:pt idx="7782">
                  <c:v>1.00012711112725E-4</c:v>
                </c:pt>
                <c:pt idx="7783">
                  <c:v>4.7811392861045E-2</c:v>
                </c:pt>
                <c:pt idx="7784">
                  <c:v>0.108586315159581</c:v>
                </c:pt>
                <c:pt idx="7785">
                  <c:v>0</c:v>
                </c:pt>
                <c:pt idx="7786">
                  <c:v>0</c:v>
                </c:pt>
                <c:pt idx="7787">
                  <c:v>0</c:v>
                </c:pt>
                <c:pt idx="7788">
                  <c:v>0.12691771372772701</c:v>
                </c:pt>
                <c:pt idx="7789">
                  <c:v>0</c:v>
                </c:pt>
                <c:pt idx="7790">
                  <c:v>0</c:v>
                </c:pt>
                <c:pt idx="7791">
                  <c:v>0</c:v>
                </c:pt>
                <c:pt idx="7792">
                  <c:v>0.130795558710597</c:v>
                </c:pt>
                <c:pt idx="7793">
                  <c:v>0</c:v>
                </c:pt>
                <c:pt idx="7794">
                  <c:v>0</c:v>
                </c:pt>
                <c:pt idx="7795">
                  <c:v>0</c:v>
                </c:pt>
                <c:pt idx="7796">
                  <c:v>0.11711517624859</c:v>
                </c:pt>
                <c:pt idx="7797">
                  <c:v>0</c:v>
                </c:pt>
                <c:pt idx="7798">
                  <c:v>1.00012711112725E-4</c:v>
                </c:pt>
                <c:pt idx="7799">
                  <c:v>0</c:v>
                </c:pt>
                <c:pt idx="7800">
                  <c:v>5.8044985623390402E-2</c:v>
                </c:pt>
                <c:pt idx="7801">
                  <c:v>0.143154409223856</c:v>
                </c:pt>
                <c:pt idx="7802">
                  <c:v>0</c:v>
                </c:pt>
                <c:pt idx="7803">
                  <c:v>0</c:v>
                </c:pt>
                <c:pt idx="7804">
                  <c:v>0</c:v>
                </c:pt>
                <c:pt idx="7805">
                  <c:v>0.116150980890509</c:v>
                </c:pt>
                <c:pt idx="7806">
                  <c:v>0</c:v>
                </c:pt>
                <c:pt idx="7807">
                  <c:v>0</c:v>
                </c:pt>
                <c:pt idx="7808">
                  <c:v>0</c:v>
                </c:pt>
                <c:pt idx="7809">
                  <c:v>0.149283739961318</c:v>
                </c:pt>
                <c:pt idx="7810">
                  <c:v>0</c:v>
                </c:pt>
                <c:pt idx="7811">
                  <c:v>1.00012711112725E-4</c:v>
                </c:pt>
                <c:pt idx="7812">
                  <c:v>0</c:v>
                </c:pt>
                <c:pt idx="7813">
                  <c:v>0.120097305899693</c:v>
                </c:pt>
                <c:pt idx="7814">
                  <c:v>0.21488996619358799</c:v>
                </c:pt>
                <c:pt idx="7815">
                  <c:v>0</c:v>
                </c:pt>
                <c:pt idx="7816">
                  <c:v>0</c:v>
                </c:pt>
                <c:pt idx="7817">
                  <c:v>0</c:v>
                </c:pt>
                <c:pt idx="7818">
                  <c:v>2.4820892768457298E-2</c:v>
                </c:pt>
                <c:pt idx="7819">
                  <c:v>0</c:v>
                </c:pt>
                <c:pt idx="7820">
                  <c:v>0</c:v>
                </c:pt>
                <c:pt idx="7821">
                  <c:v>0</c:v>
                </c:pt>
                <c:pt idx="7822">
                  <c:v>0.13919333431773201</c:v>
                </c:pt>
                <c:pt idx="7823">
                  <c:v>0</c:v>
                </c:pt>
                <c:pt idx="7824">
                  <c:v>0</c:v>
                </c:pt>
                <c:pt idx="7825">
                  <c:v>0</c:v>
                </c:pt>
                <c:pt idx="7826">
                  <c:v>0.115069487437288</c:v>
                </c:pt>
                <c:pt idx="7827">
                  <c:v>0.200957260456438</c:v>
                </c:pt>
                <c:pt idx="7828" formatCode="0.00E+00">
                  <c:v>7.9996200634438098E-5</c:v>
                </c:pt>
                <c:pt idx="7829">
                  <c:v>2.0002542222544999E-4</c:v>
                </c:pt>
                <c:pt idx="7830">
                  <c:v>0</c:v>
                </c:pt>
                <c:pt idx="7831">
                  <c:v>0.14992336367561501</c:v>
                </c:pt>
                <c:pt idx="7832">
                  <c:v>0.16781543261410101</c:v>
                </c:pt>
                <c:pt idx="7833">
                  <c:v>0</c:v>
                </c:pt>
                <c:pt idx="7834">
                  <c:v>1.00012711112725E-4</c:v>
                </c:pt>
                <c:pt idx="7835">
                  <c:v>1.00012711112725E-4</c:v>
                </c:pt>
                <c:pt idx="7836">
                  <c:v>9.3967899439872202E-2</c:v>
                </c:pt>
                <c:pt idx="7837">
                  <c:v>0.15148930674528699</c:v>
                </c:pt>
                <c:pt idx="7838">
                  <c:v>0</c:v>
                </c:pt>
                <c:pt idx="7839">
                  <c:v>0</c:v>
                </c:pt>
                <c:pt idx="7840">
                  <c:v>0</c:v>
                </c:pt>
                <c:pt idx="7841">
                  <c:v>0.111456843437011</c:v>
                </c:pt>
                <c:pt idx="7842">
                  <c:v>0.14817861718765599</c:v>
                </c:pt>
                <c:pt idx="7843">
                  <c:v>0</c:v>
                </c:pt>
                <c:pt idx="7844">
                  <c:v>0</c:v>
                </c:pt>
                <c:pt idx="7845">
                  <c:v>0</c:v>
                </c:pt>
                <c:pt idx="7846">
                  <c:v>0.15455058716835601</c:v>
                </c:pt>
                <c:pt idx="7847">
                  <c:v>0</c:v>
                </c:pt>
                <c:pt idx="7848">
                  <c:v>0</c:v>
                </c:pt>
                <c:pt idx="7849">
                  <c:v>0</c:v>
                </c:pt>
                <c:pt idx="7850">
                  <c:v>0.140769671963976</c:v>
                </c:pt>
                <c:pt idx="7851">
                  <c:v>0</c:v>
                </c:pt>
                <c:pt idx="7852">
                  <c:v>0</c:v>
                </c:pt>
                <c:pt idx="7853">
                  <c:v>0</c:v>
                </c:pt>
                <c:pt idx="7854">
                  <c:v>5.3706339285838997E-2</c:v>
                </c:pt>
                <c:pt idx="7855">
                  <c:v>0.172996237588637</c:v>
                </c:pt>
                <c:pt idx="7856">
                  <c:v>0</c:v>
                </c:pt>
                <c:pt idx="7857">
                  <c:v>0</c:v>
                </c:pt>
                <c:pt idx="7858">
                  <c:v>0</c:v>
                </c:pt>
                <c:pt idx="7859">
                  <c:v>0.109121223432148</c:v>
                </c:pt>
                <c:pt idx="7860">
                  <c:v>0</c:v>
                </c:pt>
                <c:pt idx="7861">
                  <c:v>0</c:v>
                </c:pt>
                <c:pt idx="7862">
                  <c:v>0</c:v>
                </c:pt>
                <c:pt idx="7863">
                  <c:v>0.140087600084183</c:v>
                </c:pt>
                <c:pt idx="7864">
                  <c:v>0</c:v>
                </c:pt>
                <c:pt idx="7865">
                  <c:v>0</c:v>
                </c:pt>
                <c:pt idx="7866">
                  <c:v>0</c:v>
                </c:pt>
                <c:pt idx="7867">
                  <c:v>0.12203988290625201</c:v>
                </c:pt>
                <c:pt idx="7868">
                  <c:v>0.417433337663492</c:v>
                </c:pt>
                <c:pt idx="7869">
                  <c:v>0</c:v>
                </c:pt>
                <c:pt idx="7870">
                  <c:v>0</c:v>
                </c:pt>
                <c:pt idx="7871">
                  <c:v>0</c:v>
                </c:pt>
                <c:pt idx="7872">
                  <c:v>0.107233319725262</c:v>
                </c:pt>
                <c:pt idx="7873">
                  <c:v>0</c:v>
                </c:pt>
                <c:pt idx="7874">
                  <c:v>0</c:v>
                </c:pt>
                <c:pt idx="7875">
                  <c:v>0</c:v>
                </c:pt>
                <c:pt idx="7876">
                  <c:v>0.13755332467001899</c:v>
                </c:pt>
                <c:pt idx="7877">
                  <c:v>0</c:v>
                </c:pt>
                <c:pt idx="7878">
                  <c:v>0</c:v>
                </c:pt>
                <c:pt idx="7879">
                  <c:v>0</c:v>
                </c:pt>
                <c:pt idx="7880">
                  <c:v>0.112549078759723</c:v>
                </c:pt>
                <c:pt idx="7881">
                  <c:v>0</c:v>
                </c:pt>
                <c:pt idx="7882">
                  <c:v>0</c:v>
                </c:pt>
                <c:pt idx="7883">
                  <c:v>0</c:v>
                </c:pt>
                <c:pt idx="7884">
                  <c:v>0.112298164790124</c:v>
                </c:pt>
                <c:pt idx="7885">
                  <c:v>0.188427714106879</c:v>
                </c:pt>
                <c:pt idx="7886">
                  <c:v>1.00012711112725E-4</c:v>
                </c:pt>
                <c:pt idx="7887">
                  <c:v>0</c:v>
                </c:pt>
                <c:pt idx="7888">
                  <c:v>0</c:v>
                </c:pt>
                <c:pt idx="7889">
                  <c:v>0.116804186000399</c:v>
                </c:pt>
                <c:pt idx="7890">
                  <c:v>0</c:v>
                </c:pt>
                <c:pt idx="7891">
                  <c:v>0</c:v>
                </c:pt>
                <c:pt idx="7892">
                  <c:v>0</c:v>
                </c:pt>
                <c:pt idx="7893">
                  <c:v>0.15008438351832401</c:v>
                </c:pt>
                <c:pt idx="7894">
                  <c:v>0</c:v>
                </c:pt>
                <c:pt idx="7895">
                  <c:v>0</c:v>
                </c:pt>
                <c:pt idx="7896">
                  <c:v>0</c:v>
                </c:pt>
                <c:pt idx="7897">
                  <c:v>0.111043955316574</c:v>
                </c:pt>
                <c:pt idx="7898">
                  <c:v>1.00012711112725E-4</c:v>
                </c:pt>
                <c:pt idx="7899" formatCode="0.00E+00">
                  <c:v>9.99428698340152E-5</c:v>
                </c:pt>
                <c:pt idx="7900">
                  <c:v>1.00012711112725E-4</c:v>
                </c:pt>
                <c:pt idx="7901">
                  <c:v>2.6811733865874501E-2</c:v>
                </c:pt>
                <c:pt idx="7902">
                  <c:v>5.9250894660608899E-2</c:v>
                </c:pt>
                <c:pt idx="7903">
                  <c:v>2.2534171875748701E-2</c:v>
                </c:pt>
                <c:pt idx="7904">
                  <c:v>1.00012711112725E-4</c:v>
                </c:pt>
                <c:pt idx="7905">
                  <c:v>0</c:v>
                </c:pt>
                <c:pt idx="7906">
                  <c:v>0</c:v>
                </c:pt>
                <c:pt idx="7907">
                  <c:v>5.5345598545770397E-2</c:v>
                </c:pt>
                <c:pt idx="7908">
                  <c:v>0.10426398113066999</c:v>
                </c:pt>
                <c:pt idx="7909">
                  <c:v>0</c:v>
                </c:pt>
                <c:pt idx="7910">
                  <c:v>0</c:v>
                </c:pt>
                <c:pt idx="7911">
                  <c:v>0</c:v>
                </c:pt>
                <c:pt idx="7912">
                  <c:v>0.13641383330367601</c:v>
                </c:pt>
                <c:pt idx="7913">
                  <c:v>0.14476199254597399</c:v>
                </c:pt>
                <c:pt idx="7914">
                  <c:v>0</c:v>
                </c:pt>
                <c:pt idx="7915">
                  <c:v>0</c:v>
                </c:pt>
                <c:pt idx="7916">
                  <c:v>0</c:v>
                </c:pt>
                <c:pt idx="7917">
                  <c:v>0.137429980108557</c:v>
                </c:pt>
                <c:pt idx="7918">
                  <c:v>0</c:v>
                </c:pt>
                <c:pt idx="7919">
                  <c:v>0</c:v>
                </c:pt>
                <c:pt idx="7920">
                  <c:v>0</c:v>
                </c:pt>
                <c:pt idx="7921">
                  <c:v>9.5023107888896494E-2</c:v>
                </c:pt>
                <c:pt idx="7922">
                  <c:v>0</c:v>
                </c:pt>
                <c:pt idx="7923">
                  <c:v>0</c:v>
                </c:pt>
                <c:pt idx="7924">
                  <c:v>0</c:v>
                </c:pt>
                <c:pt idx="7925">
                  <c:v>0.12277247747457</c:v>
                </c:pt>
                <c:pt idx="7926">
                  <c:v>0.158808705207725</c:v>
                </c:pt>
                <c:pt idx="7927">
                  <c:v>0</c:v>
                </c:pt>
                <c:pt idx="7928">
                  <c:v>0</c:v>
                </c:pt>
                <c:pt idx="7929">
                  <c:v>0</c:v>
                </c:pt>
                <c:pt idx="7930">
                  <c:v>0.13635179608359699</c:v>
                </c:pt>
                <c:pt idx="7931">
                  <c:v>0</c:v>
                </c:pt>
                <c:pt idx="7932">
                  <c:v>0</c:v>
                </c:pt>
                <c:pt idx="7933">
                  <c:v>0</c:v>
                </c:pt>
                <c:pt idx="7934">
                  <c:v>0.16008722247578</c:v>
                </c:pt>
                <c:pt idx="7935">
                  <c:v>0</c:v>
                </c:pt>
                <c:pt idx="7936">
                  <c:v>0</c:v>
                </c:pt>
                <c:pt idx="7937">
                  <c:v>0</c:v>
                </c:pt>
                <c:pt idx="7938">
                  <c:v>0.160484241214565</c:v>
                </c:pt>
                <c:pt idx="7939">
                  <c:v>1.33491298224517E-2</c:v>
                </c:pt>
                <c:pt idx="7940">
                  <c:v>0</c:v>
                </c:pt>
                <c:pt idx="7941">
                  <c:v>0</c:v>
                </c:pt>
                <c:pt idx="7942">
                  <c:v>0</c:v>
                </c:pt>
                <c:pt idx="7943">
                  <c:v>0.12682914800757</c:v>
                </c:pt>
                <c:pt idx="7944">
                  <c:v>0</c:v>
                </c:pt>
                <c:pt idx="7945">
                  <c:v>0</c:v>
                </c:pt>
                <c:pt idx="7946" formatCode="0.00E+00">
                  <c:v>9.99428698340152E-5</c:v>
                </c:pt>
                <c:pt idx="7947">
                  <c:v>0.14330500503548499</c:v>
                </c:pt>
                <c:pt idx="7948">
                  <c:v>0</c:v>
                </c:pt>
                <c:pt idx="7949">
                  <c:v>0</c:v>
                </c:pt>
                <c:pt idx="7950">
                  <c:v>0</c:v>
                </c:pt>
                <c:pt idx="7951">
                  <c:v>0.13048841304911399</c:v>
                </c:pt>
                <c:pt idx="7952">
                  <c:v>0</c:v>
                </c:pt>
                <c:pt idx="7953">
                  <c:v>0</c:v>
                </c:pt>
                <c:pt idx="7954">
                  <c:v>0</c:v>
                </c:pt>
                <c:pt idx="7955">
                  <c:v>0.10932831208475401</c:v>
                </c:pt>
                <c:pt idx="7956">
                  <c:v>0.142205863449859</c:v>
                </c:pt>
                <c:pt idx="7957">
                  <c:v>0</c:v>
                </c:pt>
                <c:pt idx="7958">
                  <c:v>0</c:v>
                </c:pt>
                <c:pt idx="7959">
                  <c:v>0</c:v>
                </c:pt>
                <c:pt idx="7960">
                  <c:v>0.12901392372781401</c:v>
                </c:pt>
                <c:pt idx="7961">
                  <c:v>0</c:v>
                </c:pt>
                <c:pt idx="7962">
                  <c:v>0</c:v>
                </c:pt>
                <c:pt idx="7963">
                  <c:v>0</c:v>
                </c:pt>
                <c:pt idx="7964">
                  <c:v>8.2003294383960701E-2</c:v>
                </c:pt>
                <c:pt idx="7965">
                  <c:v>0</c:v>
                </c:pt>
                <c:pt idx="7966">
                  <c:v>0</c:v>
                </c:pt>
                <c:pt idx="7967">
                  <c:v>0</c:v>
                </c:pt>
                <c:pt idx="7968">
                  <c:v>0.13668226676162301</c:v>
                </c:pt>
                <c:pt idx="7969">
                  <c:v>0</c:v>
                </c:pt>
                <c:pt idx="7970" formatCode="0.00E+00">
                  <c:v>9.9998742856983203E-5</c:v>
                </c:pt>
                <c:pt idx="7971">
                  <c:v>1.00012711112725E-4</c:v>
                </c:pt>
                <c:pt idx="7972">
                  <c:v>5.6872414302696001E-4</c:v>
                </c:pt>
                <c:pt idx="7973">
                  <c:v>9.7839729892649593E-2</c:v>
                </c:pt>
                <c:pt idx="7974">
                  <c:v>2.3280440977678701E-2</c:v>
                </c:pt>
                <c:pt idx="7975">
                  <c:v>1.00012711112725E-4</c:v>
                </c:pt>
                <c:pt idx="7976">
                  <c:v>0</c:v>
                </c:pt>
                <c:pt idx="7977">
                  <c:v>0</c:v>
                </c:pt>
                <c:pt idx="7978">
                  <c:v>2.8558307853132899E-2</c:v>
                </c:pt>
                <c:pt idx="7979">
                  <c:v>2.22602474089711E-2</c:v>
                </c:pt>
                <c:pt idx="7980">
                  <c:v>0</c:v>
                </c:pt>
                <c:pt idx="7981">
                  <c:v>0</c:v>
                </c:pt>
                <c:pt idx="7982">
                  <c:v>1.00012711112725E-4</c:v>
                </c:pt>
                <c:pt idx="7983">
                  <c:v>0.14095879361028801</c:v>
                </c:pt>
                <c:pt idx="7984">
                  <c:v>0</c:v>
                </c:pt>
                <c:pt idx="7985">
                  <c:v>0</c:v>
                </c:pt>
                <c:pt idx="7986">
                  <c:v>0</c:v>
                </c:pt>
                <c:pt idx="7987">
                  <c:v>0.13436448706836801</c:v>
                </c:pt>
                <c:pt idx="7988">
                  <c:v>0.21218017932446701</c:v>
                </c:pt>
                <c:pt idx="7989">
                  <c:v>0</c:v>
                </c:pt>
                <c:pt idx="7990">
                  <c:v>0</c:v>
                </c:pt>
                <c:pt idx="7991">
                  <c:v>0</c:v>
                </c:pt>
                <c:pt idx="7992">
                  <c:v>0.127665660337663</c:v>
                </c:pt>
                <c:pt idx="7993">
                  <c:v>0</c:v>
                </c:pt>
                <c:pt idx="7994">
                  <c:v>0</c:v>
                </c:pt>
                <c:pt idx="7995">
                  <c:v>1.00012711112725E-4</c:v>
                </c:pt>
                <c:pt idx="7996">
                  <c:v>0.127679330863428</c:v>
                </c:pt>
                <c:pt idx="7997">
                  <c:v>0</c:v>
                </c:pt>
                <c:pt idx="7998">
                  <c:v>0</c:v>
                </c:pt>
                <c:pt idx="7999">
                  <c:v>0</c:v>
                </c:pt>
                <c:pt idx="8000">
                  <c:v>0.13307061307298701</c:v>
                </c:pt>
                <c:pt idx="8001">
                  <c:v>0</c:v>
                </c:pt>
                <c:pt idx="8002">
                  <c:v>0</c:v>
                </c:pt>
                <c:pt idx="8003">
                  <c:v>0</c:v>
                </c:pt>
                <c:pt idx="8004">
                  <c:v>9.7004965235041998E-2</c:v>
                </c:pt>
                <c:pt idx="8005">
                  <c:v>0.132316551286944</c:v>
                </c:pt>
                <c:pt idx="8006">
                  <c:v>0</c:v>
                </c:pt>
                <c:pt idx="8007">
                  <c:v>0</c:v>
                </c:pt>
                <c:pt idx="8008">
                  <c:v>0</c:v>
                </c:pt>
                <c:pt idx="8009">
                  <c:v>9.0336873566991896E-2</c:v>
                </c:pt>
                <c:pt idx="8010">
                  <c:v>0</c:v>
                </c:pt>
                <c:pt idx="8011">
                  <c:v>0</c:v>
                </c:pt>
                <c:pt idx="8012">
                  <c:v>0</c:v>
                </c:pt>
                <c:pt idx="8013">
                  <c:v>0.14050246457844401</c:v>
                </c:pt>
                <c:pt idx="8014">
                  <c:v>0</c:v>
                </c:pt>
                <c:pt idx="8015">
                  <c:v>0</c:v>
                </c:pt>
                <c:pt idx="8016">
                  <c:v>0</c:v>
                </c:pt>
                <c:pt idx="8017">
                  <c:v>9.0084981897988206E-2</c:v>
                </c:pt>
                <c:pt idx="8018">
                  <c:v>0.15383119432998499</c:v>
                </c:pt>
                <c:pt idx="8019">
                  <c:v>0</c:v>
                </c:pt>
                <c:pt idx="8020">
                  <c:v>0</c:v>
                </c:pt>
                <c:pt idx="8021">
                  <c:v>0</c:v>
                </c:pt>
                <c:pt idx="8022">
                  <c:v>0.14167518975339799</c:v>
                </c:pt>
                <c:pt idx="8023">
                  <c:v>0</c:v>
                </c:pt>
                <c:pt idx="8024">
                  <c:v>0</c:v>
                </c:pt>
                <c:pt idx="8025">
                  <c:v>0</c:v>
                </c:pt>
                <c:pt idx="8026">
                  <c:v>8.3654239302551198E-2</c:v>
                </c:pt>
                <c:pt idx="8027">
                  <c:v>0</c:v>
                </c:pt>
                <c:pt idx="8028">
                  <c:v>0</c:v>
                </c:pt>
                <c:pt idx="8029">
                  <c:v>0</c:v>
                </c:pt>
                <c:pt idx="8030">
                  <c:v>0.15013555849542501</c:v>
                </c:pt>
                <c:pt idx="8031">
                  <c:v>0.49990796464627002</c:v>
                </c:pt>
                <c:pt idx="8032">
                  <c:v>0</c:v>
                </c:pt>
                <c:pt idx="8033">
                  <c:v>0</c:v>
                </c:pt>
                <c:pt idx="8034">
                  <c:v>0</c:v>
                </c:pt>
                <c:pt idx="8035">
                  <c:v>0.15508114181867599</c:v>
                </c:pt>
                <c:pt idx="8036">
                  <c:v>0</c:v>
                </c:pt>
                <c:pt idx="8037">
                  <c:v>0</c:v>
                </c:pt>
                <c:pt idx="8038">
                  <c:v>0</c:v>
                </c:pt>
                <c:pt idx="8039">
                  <c:v>0.14983148412456301</c:v>
                </c:pt>
                <c:pt idx="8040">
                  <c:v>0</c:v>
                </c:pt>
                <c:pt idx="8041">
                  <c:v>9.78333140105795E-3</c:v>
                </c:pt>
                <c:pt idx="8042">
                  <c:v>3.88571432562358E-2</c:v>
                </c:pt>
                <c:pt idx="8043">
                  <c:v>4.3306294035698502E-2</c:v>
                </c:pt>
                <c:pt idx="8044">
                  <c:v>0.12060134056873199</c:v>
                </c:pt>
                <c:pt idx="8045">
                  <c:v>0.153078117369228</c:v>
                </c:pt>
                <c:pt idx="8046">
                  <c:v>2.04878539372884E-4</c:v>
                </c:pt>
                <c:pt idx="8047" formatCode="0.00E+00">
                  <c:v>7.49920730148664E-5</c:v>
                </c:pt>
                <c:pt idx="8048">
                  <c:v>1.00012711112725E-4</c:v>
                </c:pt>
                <c:pt idx="8049">
                  <c:v>2.1713711233937699E-2</c:v>
                </c:pt>
                <c:pt idx="8050">
                  <c:v>2.11690322574302E-2</c:v>
                </c:pt>
                <c:pt idx="8051">
                  <c:v>0</c:v>
                </c:pt>
                <c:pt idx="8052">
                  <c:v>0</c:v>
                </c:pt>
                <c:pt idx="8053">
                  <c:v>0</c:v>
                </c:pt>
                <c:pt idx="8054">
                  <c:v>2.3823069320735302E-2</c:v>
                </c:pt>
                <c:pt idx="8055">
                  <c:v>9.3855841320926503E-2</c:v>
                </c:pt>
                <c:pt idx="8056">
                  <c:v>0.38076323883775598</c:v>
                </c:pt>
                <c:pt idx="8057" formatCode="0.00E+00">
                  <c:v>5.7140143310312902E-5</c:v>
                </c:pt>
                <c:pt idx="8058">
                  <c:v>0</c:v>
                </c:pt>
                <c:pt idx="8059">
                  <c:v>1.7500478412759099E-4</c:v>
                </c:pt>
                <c:pt idx="8060">
                  <c:v>2.0937283467257699E-2</c:v>
                </c:pt>
                <c:pt idx="8061">
                  <c:v>2.2084264941707801E-2</c:v>
                </c:pt>
                <c:pt idx="8062">
                  <c:v>0</c:v>
                </c:pt>
                <c:pt idx="8063">
                  <c:v>0</c:v>
                </c:pt>
                <c:pt idx="8064">
                  <c:v>0</c:v>
                </c:pt>
                <c:pt idx="8065">
                  <c:v>0.132003012402062</c:v>
                </c:pt>
                <c:pt idx="8066">
                  <c:v>0</c:v>
                </c:pt>
                <c:pt idx="8067">
                  <c:v>0</c:v>
                </c:pt>
                <c:pt idx="8068">
                  <c:v>0</c:v>
                </c:pt>
                <c:pt idx="8069">
                  <c:v>6.2327344751094998E-2</c:v>
                </c:pt>
                <c:pt idx="8070">
                  <c:v>0.115970490605004</c:v>
                </c:pt>
                <c:pt idx="8071">
                  <c:v>0</c:v>
                </c:pt>
                <c:pt idx="8072">
                  <c:v>0</c:v>
                </c:pt>
                <c:pt idx="8073">
                  <c:v>0</c:v>
                </c:pt>
                <c:pt idx="8074">
                  <c:v>0.136663973942864</c:v>
                </c:pt>
                <c:pt idx="8075">
                  <c:v>0</c:v>
                </c:pt>
                <c:pt idx="8076">
                  <c:v>0</c:v>
                </c:pt>
                <c:pt idx="8077">
                  <c:v>0</c:v>
                </c:pt>
                <c:pt idx="8078">
                  <c:v>0.14334286196598101</c:v>
                </c:pt>
                <c:pt idx="8079">
                  <c:v>0.523733499015544</c:v>
                </c:pt>
                <c:pt idx="8080">
                  <c:v>0</c:v>
                </c:pt>
                <c:pt idx="8081">
                  <c:v>0</c:v>
                </c:pt>
                <c:pt idx="8082">
                  <c:v>0</c:v>
                </c:pt>
                <c:pt idx="8083">
                  <c:v>0.11765556984466199</c:v>
                </c:pt>
                <c:pt idx="8084">
                  <c:v>0</c:v>
                </c:pt>
                <c:pt idx="8085">
                  <c:v>0</c:v>
                </c:pt>
                <c:pt idx="8086">
                  <c:v>0</c:v>
                </c:pt>
                <c:pt idx="8087">
                  <c:v>0.14652532061904899</c:v>
                </c:pt>
                <c:pt idx="8088">
                  <c:v>0</c:v>
                </c:pt>
                <c:pt idx="8089">
                  <c:v>0</c:v>
                </c:pt>
                <c:pt idx="8090">
                  <c:v>0</c:v>
                </c:pt>
                <c:pt idx="8091">
                  <c:v>0.13280903460531601</c:v>
                </c:pt>
                <c:pt idx="8092">
                  <c:v>0.14847715582324</c:v>
                </c:pt>
                <c:pt idx="8093">
                  <c:v>0</c:v>
                </c:pt>
                <c:pt idx="8094">
                  <c:v>0</c:v>
                </c:pt>
                <c:pt idx="8095">
                  <c:v>0</c:v>
                </c:pt>
                <c:pt idx="8096">
                  <c:v>0.133143625719438</c:v>
                </c:pt>
                <c:pt idx="8097">
                  <c:v>0</c:v>
                </c:pt>
                <c:pt idx="8098">
                  <c:v>0</c:v>
                </c:pt>
                <c:pt idx="8099">
                  <c:v>0</c:v>
                </c:pt>
                <c:pt idx="8100">
                  <c:v>0.122934962058529</c:v>
                </c:pt>
                <c:pt idx="8101">
                  <c:v>0</c:v>
                </c:pt>
                <c:pt idx="8102" formatCode="0.00E+00">
                  <c:v>8.0010168890180095E-5</c:v>
                </c:pt>
                <c:pt idx="8103">
                  <c:v>0</c:v>
                </c:pt>
                <c:pt idx="8104">
                  <c:v>0.129830794118767</c:v>
                </c:pt>
                <c:pt idx="8105">
                  <c:v>0.24180989762188601</c:v>
                </c:pt>
                <c:pt idx="8106" formatCode="0.00E+00">
                  <c:v>7.1427673469273695E-5</c:v>
                </c:pt>
                <c:pt idx="8107">
                  <c:v>0</c:v>
                </c:pt>
                <c:pt idx="8108" formatCode="0.00E+00">
                  <c:v>9.9998742856983203E-5</c:v>
                </c:pt>
                <c:pt idx="8109">
                  <c:v>7.5745861009456003E-2</c:v>
                </c:pt>
                <c:pt idx="8110">
                  <c:v>0</c:v>
                </c:pt>
                <c:pt idx="8111" formatCode="0.00E+00">
                  <c:v>5.5554857142768401E-5</c:v>
                </c:pt>
                <c:pt idx="8112">
                  <c:v>1.00012711112725E-4</c:v>
                </c:pt>
                <c:pt idx="8113">
                  <c:v>0.13716684196210099</c:v>
                </c:pt>
                <c:pt idx="8114">
                  <c:v>0</c:v>
                </c:pt>
                <c:pt idx="8115">
                  <c:v>0</c:v>
                </c:pt>
                <c:pt idx="8116">
                  <c:v>0</c:v>
                </c:pt>
                <c:pt idx="8117">
                  <c:v>0.129539232547878</c:v>
                </c:pt>
                <c:pt idx="8118">
                  <c:v>0.53655000146666598</c:v>
                </c:pt>
                <c:pt idx="8119" formatCode="0.00E+00">
                  <c:v>7.6744195791806293E-5</c:v>
                </c:pt>
                <c:pt idx="8120" formatCode="0.00E+00">
                  <c:v>9.4117285527498394E-5</c:v>
                </c:pt>
                <c:pt idx="8121" formatCode="0.00E+00">
                  <c:v>5.00063555563626E-5</c:v>
                </c:pt>
                <c:pt idx="8122">
                  <c:v>2.26607913224014E-2</c:v>
                </c:pt>
                <c:pt idx="8123">
                  <c:v>2.2077212193163401E-2</c:v>
                </c:pt>
                <c:pt idx="8124">
                  <c:v>1.00012711112725E-4</c:v>
                </c:pt>
                <c:pt idx="8125" formatCode="0.00E+00">
                  <c:v>9.99428698340152E-5</c:v>
                </c:pt>
                <c:pt idx="8126">
                  <c:v>3.3750797936609199E-4</c:v>
                </c:pt>
                <c:pt idx="8127">
                  <c:v>0.11127872597359099</c:v>
                </c:pt>
                <c:pt idx="8128">
                  <c:v>0.181566019492478</c:v>
                </c:pt>
                <c:pt idx="8129">
                  <c:v>0</c:v>
                </c:pt>
                <c:pt idx="8130">
                  <c:v>1.00012711112725E-4</c:v>
                </c:pt>
                <c:pt idx="8131" formatCode="0.00E+00">
                  <c:v>9.99777904733702E-5</c:v>
                </c:pt>
                <c:pt idx="8132">
                  <c:v>0.12937092877045001</c:v>
                </c:pt>
                <c:pt idx="8133">
                  <c:v>0.12588926681798199</c:v>
                </c:pt>
                <c:pt idx="8134">
                  <c:v>1.00012711112725E-4</c:v>
                </c:pt>
                <c:pt idx="8135">
                  <c:v>1.00012711112725E-4</c:v>
                </c:pt>
                <c:pt idx="8136">
                  <c:v>0</c:v>
                </c:pt>
                <c:pt idx="8137">
                  <c:v>0.14622102545093499</c:v>
                </c:pt>
                <c:pt idx="8138" formatCode="0.00E+00">
                  <c:v>5.00063555563626E-5</c:v>
                </c:pt>
                <c:pt idx="8139">
                  <c:v>0</c:v>
                </c:pt>
                <c:pt idx="8140">
                  <c:v>0</c:v>
                </c:pt>
                <c:pt idx="8141">
                  <c:v>0.14408895539774599</c:v>
                </c:pt>
                <c:pt idx="8142">
                  <c:v>0</c:v>
                </c:pt>
                <c:pt idx="8143">
                  <c:v>0</c:v>
                </c:pt>
                <c:pt idx="8144">
                  <c:v>0</c:v>
                </c:pt>
                <c:pt idx="8145">
                  <c:v>7.4303472888884198E-2</c:v>
                </c:pt>
                <c:pt idx="8146">
                  <c:v>0.122520357863563</c:v>
                </c:pt>
                <c:pt idx="8147">
                  <c:v>0</c:v>
                </c:pt>
                <c:pt idx="8148">
                  <c:v>0</c:v>
                </c:pt>
                <c:pt idx="8149">
                  <c:v>0</c:v>
                </c:pt>
                <c:pt idx="8150">
                  <c:v>0.14125247204695801</c:v>
                </c:pt>
                <c:pt idx="8151">
                  <c:v>0</c:v>
                </c:pt>
                <c:pt idx="8152">
                  <c:v>0</c:v>
                </c:pt>
                <c:pt idx="8153">
                  <c:v>0</c:v>
                </c:pt>
                <c:pt idx="8154">
                  <c:v>0.14434012066902999</c:v>
                </c:pt>
                <c:pt idx="8155">
                  <c:v>0</c:v>
                </c:pt>
                <c:pt idx="8156">
                  <c:v>0</c:v>
                </c:pt>
                <c:pt idx="8157">
                  <c:v>0</c:v>
                </c:pt>
                <c:pt idx="8158">
                  <c:v>0.13097654370517101</c:v>
                </c:pt>
                <c:pt idx="8159">
                  <c:v>0.21223361000129401</c:v>
                </c:pt>
                <c:pt idx="8160">
                  <c:v>0</c:v>
                </c:pt>
                <c:pt idx="8161">
                  <c:v>0</c:v>
                </c:pt>
                <c:pt idx="8162">
                  <c:v>0</c:v>
                </c:pt>
                <c:pt idx="8163">
                  <c:v>0.122030716708399</c:v>
                </c:pt>
                <c:pt idx="8164">
                  <c:v>0</c:v>
                </c:pt>
                <c:pt idx="8165">
                  <c:v>0</c:v>
                </c:pt>
                <c:pt idx="8166">
                  <c:v>0</c:v>
                </c:pt>
                <c:pt idx="8167">
                  <c:v>0.13873881043036601</c:v>
                </c:pt>
                <c:pt idx="8168">
                  <c:v>0</c:v>
                </c:pt>
                <c:pt idx="8169">
                  <c:v>0</c:v>
                </c:pt>
                <c:pt idx="8170">
                  <c:v>1.20001285079528E-4</c:v>
                </c:pt>
                <c:pt idx="8171">
                  <c:v>9.9703088971040202E-2</c:v>
                </c:pt>
                <c:pt idx="8172">
                  <c:v>0.183898968507683</c:v>
                </c:pt>
                <c:pt idx="8173">
                  <c:v>0</c:v>
                </c:pt>
                <c:pt idx="8174">
                  <c:v>0</c:v>
                </c:pt>
                <c:pt idx="8175">
                  <c:v>0</c:v>
                </c:pt>
                <c:pt idx="8176">
                  <c:v>0.14070822380574799</c:v>
                </c:pt>
                <c:pt idx="8177">
                  <c:v>0</c:v>
                </c:pt>
                <c:pt idx="8178">
                  <c:v>0</c:v>
                </c:pt>
                <c:pt idx="8179">
                  <c:v>0</c:v>
                </c:pt>
                <c:pt idx="8180">
                  <c:v>0.15035663166587801</c:v>
                </c:pt>
                <c:pt idx="8181">
                  <c:v>0</c:v>
                </c:pt>
                <c:pt idx="8182">
                  <c:v>0</c:v>
                </c:pt>
                <c:pt idx="8183">
                  <c:v>0</c:v>
                </c:pt>
                <c:pt idx="8184">
                  <c:v>0.12684924560661101</c:v>
                </c:pt>
                <c:pt idx="8185">
                  <c:v>2.4505804274024601E-2</c:v>
                </c:pt>
                <c:pt idx="8186">
                  <c:v>4.0001592381154499E-4</c:v>
                </c:pt>
                <c:pt idx="8187">
                  <c:v>0</c:v>
                </c:pt>
                <c:pt idx="8188">
                  <c:v>0</c:v>
                </c:pt>
                <c:pt idx="8189">
                  <c:v>0.14335392015690099</c:v>
                </c:pt>
                <c:pt idx="8190" formatCode="0.00E+00">
                  <c:v>9.0477713681221401E-5</c:v>
                </c:pt>
                <c:pt idx="8191" formatCode="0.00E+00">
                  <c:v>6.82928464576281E-5</c:v>
                </c:pt>
                <c:pt idx="8192" formatCode="0.00E+00">
                  <c:v>7.49920730148664E-5</c:v>
                </c:pt>
                <c:pt idx="8193">
                  <c:v>0.127412997710521</c:v>
                </c:pt>
                <c:pt idx="8194">
                  <c:v>0.124784051263496</c:v>
                </c:pt>
                <c:pt idx="8195" formatCode="0.00E+00">
                  <c:v>8.4210202840393294E-5</c:v>
                </c:pt>
                <c:pt idx="8196">
                  <c:v>1.00012711112725E-4</c:v>
                </c:pt>
                <c:pt idx="8197">
                  <c:v>0</c:v>
                </c:pt>
                <c:pt idx="8198">
                  <c:v>9.7058350444397395E-2</c:v>
                </c:pt>
                <c:pt idx="8199">
                  <c:v>0.14170180225152099</c:v>
                </c:pt>
                <c:pt idx="8200">
                  <c:v>0</c:v>
                </c:pt>
                <c:pt idx="8201">
                  <c:v>0</c:v>
                </c:pt>
                <c:pt idx="8202">
                  <c:v>0</c:v>
                </c:pt>
                <c:pt idx="8203">
                  <c:v>0.10238819969789099</c:v>
                </c:pt>
                <c:pt idx="8204">
                  <c:v>2.1610822790671402E-2</c:v>
                </c:pt>
                <c:pt idx="8205">
                  <c:v>0</c:v>
                </c:pt>
                <c:pt idx="8206">
                  <c:v>0</c:v>
                </c:pt>
                <c:pt idx="8207">
                  <c:v>0</c:v>
                </c:pt>
                <c:pt idx="8208">
                  <c:v>0.143284393775019</c:v>
                </c:pt>
                <c:pt idx="8209">
                  <c:v>0</c:v>
                </c:pt>
                <c:pt idx="8210">
                  <c:v>0</c:v>
                </c:pt>
                <c:pt idx="8211">
                  <c:v>0</c:v>
                </c:pt>
                <c:pt idx="8212">
                  <c:v>0.116014799853444</c:v>
                </c:pt>
                <c:pt idx="8213">
                  <c:v>0</c:v>
                </c:pt>
                <c:pt idx="8214">
                  <c:v>0</c:v>
                </c:pt>
                <c:pt idx="8215">
                  <c:v>0</c:v>
                </c:pt>
                <c:pt idx="8216">
                  <c:v>0.12958270786501999</c:v>
                </c:pt>
                <c:pt idx="8217">
                  <c:v>0.121963722731405</c:v>
                </c:pt>
                <c:pt idx="8218">
                  <c:v>0</c:v>
                </c:pt>
                <c:pt idx="8219">
                  <c:v>0</c:v>
                </c:pt>
                <c:pt idx="8220">
                  <c:v>0</c:v>
                </c:pt>
                <c:pt idx="8221">
                  <c:v>0.11756012799042299</c:v>
                </c:pt>
                <c:pt idx="8222">
                  <c:v>0</c:v>
                </c:pt>
                <c:pt idx="8223">
                  <c:v>0</c:v>
                </c:pt>
                <c:pt idx="8224">
                  <c:v>0</c:v>
                </c:pt>
                <c:pt idx="8225">
                  <c:v>0.13993996835513101</c:v>
                </c:pt>
                <c:pt idx="8226">
                  <c:v>0</c:v>
                </c:pt>
                <c:pt idx="8227">
                  <c:v>0</c:v>
                </c:pt>
                <c:pt idx="8228">
                  <c:v>0</c:v>
                </c:pt>
                <c:pt idx="8229">
                  <c:v>0.13430481298424099</c:v>
                </c:pt>
                <c:pt idx="8230">
                  <c:v>0.41729565216176601</c:v>
                </c:pt>
                <c:pt idx="8231">
                  <c:v>0</c:v>
                </c:pt>
                <c:pt idx="8232">
                  <c:v>0</c:v>
                </c:pt>
                <c:pt idx="8233">
                  <c:v>0</c:v>
                </c:pt>
                <c:pt idx="8234">
                  <c:v>0.130595816233082</c:v>
                </c:pt>
                <c:pt idx="8235">
                  <c:v>0</c:v>
                </c:pt>
                <c:pt idx="8236">
                  <c:v>0</c:v>
                </c:pt>
                <c:pt idx="8237">
                  <c:v>0</c:v>
                </c:pt>
                <c:pt idx="8238">
                  <c:v>0.14286055908246101</c:v>
                </c:pt>
                <c:pt idx="8239">
                  <c:v>0</c:v>
                </c:pt>
                <c:pt idx="8240">
                  <c:v>0</c:v>
                </c:pt>
                <c:pt idx="8241" formatCode="0.00E+00">
                  <c:v>5.00063555563626E-5</c:v>
                </c:pt>
                <c:pt idx="8242">
                  <c:v>0.13702352409516499</c:v>
                </c:pt>
                <c:pt idx="8243">
                  <c:v>0.17814863744564</c:v>
                </c:pt>
                <c:pt idx="8244">
                  <c:v>0</c:v>
                </c:pt>
                <c:pt idx="8245">
                  <c:v>0</c:v>
                </c:pt>
                <c:pt idx="8246">
                  <c:v>0</c:v>
                </c:pt>
                <c:pt idx="8247">
                  <c:v>0.12565375274375301</c:v>
                </c:pt>
                <c:pt idx="8248">
                  <c:v>0</c:v>
                </c:pt>
                <c:pt idx="8249">
                  <c:v>0</c:v>
                </c:pt>
                <c:pt idx="8250">
                  <c:v>0</c:v>
                </c:pt>
                <c:pt idx="8251">
                  <c:v>0.14319781179528801</c:v>
                </c:pt>
                <c:pt idx="8252">
                  <c:v>0</c:v>
                </c:pt>
                <c:pt idx="8253">
                  <c:v>0</c:v>
                </c:pt>
                <c:pt idx="8254">
                  <c:v>0</c:v>
                </c:pt>
                <c:pt idx="8255">
                  <c:v>2.88204247991127E-2</c:v>
                </c:pt>
                <c:pt idx="8256">
                  <c:v>0</c:v>
                </c:pt>
                <c:pt idx="8257">
                  <c:v>0</c:v>
                </c:pt>
                <c:pt idx="8258">
                  <c:v>0</c:v>
                </c:pt>
                <c:pt idx="8259">
                  <c:v>7.2522783342467895E-2</c:v>
                </c:pt>
                <c:pt idx="8260">
                  <c:v>0.11034412768030499</c:v>
                </c:pt>
                <c:pt idx="8261">
                  <c:v>0</c:v>
                </c:pt>
                <c:pt idx="8262" formatCode="0.00E+00">
                  <c:v>6.6659620457659006E-5</c:v>
                </c:pt>
                <c:pt idx="8263" formatCode="0.00E+00">
                  <c:v>8.8892427513676805E-5</c:v>
                </c:pt>
                <c:pt idx="8264">
                  <c:v>6.3072846620591996E-2</c:v>
                </c:pt>
                <c:pt idx="8265">
                  <c:v>6.5267961829094598E-2</c:v>
                </c:pt>
                <c:pt idx="8266" formatCode="0.00E+00">
                  <c:v>7.4359472201935401E-5</c:v>
                </c:pt>
                <c:pt idx="8267">
                  <c:v>0</c:v>
                </c:pt>
                <c:pt idx="8268">
                  <c:v>1.00012711112725E-4</c:v>
                </c:pt>
                <c:pt idx="8269">
                  <c:v>7.0638206052824906E-2</c:v>
                </c:pt>
                <c:pt idx="8270">
                  <c:v>0.14586551683805801</c:v>
                </c:pt>
                <c:pt idx="8271">
                  <c:v>0</c:v>
                </c:pt>
                <c:pt idx="8272">
                  <c:v>0</c:v>
                </c:pt>
                <c:pt idx="8273">
                  <c:v>0</c:v>
                </c:pt>
                <c:pt idx="8274">
                  <c:v>4.5963774878806499E-2</c:v>
                </c:pt>
                <c:pt idx="8275">
                  <c:v>6.4907172811767597E-2</c:v>
                </c:pt>
                <c:pt idx="8276">
                  <c:v>0</c:v>
                </c:pt>
                <c:pt idx="8277">
                  <c:v>0</c:v>
                </c:pt>
                <c:pt idx="8278">
                  <c:v>0</c:v>
                </c:pt>
                <c:pt idx="8279">
                  <c:v>0.139831539205895</c:v>
                </c:pt>
                <c:pt idx="8280">
                  <c:v>0</c:v>
                </c:pt>
                <c:pt idx="8281">
                  <c:v>0</c:v>
                </c:pt>
                <c:pt idx="8282">
                  <c:v>0</c:v>
                </c:pt>
                <c:pt idx="8283">
                  <c:v>0.11328207350382501</c:v>
                </c:pt>
                <c:pt idx="8284">
                  <c:v>0</c:v>
                </c:pt>
                <c:pt idx="8285">
                  <c:v>0</c:v>
                </c:pt>
                <c:pt idx="8286">
                  <c:v>0</c:v>
                </c:pt>
                <c:pt idx="8287">
                  <c:v>6.1032918087146303E-2</c:v>
                </c:pt>
                <c:pt idx="8288">
                  <c:v>0.17568359211061699</c:v>
                </c:pt>
                <c:pt idx="8289">
                  <c:v>0</c:v>
                </c:pt>
                <c:pt idx="8290">
                  <c:v>0</c:v>
                </c:pt>
                <c:pt idx="8291">
                  <c:v>0</c:v>
                </c:pt>
                <c:pt idx="8292">
                  <c:v>0.14497914940799</c:v>
                </c:pt>
                <c:pt idx="8293">
                  <c:v>0</c:v>
                </c:pt>
                <c:pt idx="8294">
                  <c:v>0</c:v>
                </c:pt>
                <c:pt idx="8295">
                  <c:v>0</c:v>
                </c:pt>
                <c:pt idx="8296">
                  <c:v>0.153249972717277</c:v>
                </c:pt>
                <c:pt idx="8297">
                  <c:v>0</c:v>
                </c:pt>
                <c:pt idx="8298">
                  <c:v>0</c:v>
                </c:pt>
                <c:pt idx="8299">
                  <c:v>0</c:v>
                </c:pt>
                <c:pt idx="8300">
                  <c:v>9.89454041063694E-2</c:v>
                </c:pt>
                <c:pt idx="8301">
                  <c:v>0.14912002238528399</c:v>
                </c:pt>
                <c:pt idx="8302">
                  <c:v>0</c:v>
                </c:pt>
                <c:pt idx="8303">
                  <c:v>0</c:v>
                </c:pt>
                <c:pt idx="8304">
                  <c:v>0</c:v>
                </c:pt>
                <c:pt idx="8305">
                  <c:v>0.13554414389782701</c:v>
                </c:pt>
                <c:pt idx="8306">
                  <c:v>0</c:v>
                </c:pt>
                <c:pt idx="8307">
                  <c:v>0</c:v>
                </c:pt>
                <c:pt idx="8308">
                  <c:v>0</c:v>
                </c:pt>
                <c:pt idx="8309">
                  <c:v>0.14396597234649899</c:v>
                </c:pt>
                <c:pt idx="8310">
                  <c:v>0</c:v>
                </c:pt>
                <c:pt idx="8311">
                  <c:v>0</c:v>
                </c:pt>
                <c:pt idx="8312">
                  <c:v>0</c:v>
                </c:pt>
                <c:pt idx="8313">
                  <c:v>0.111802377536609</c:v>
                </c:pt>
                <c:pt idx="8314">
                  <c:v>0.157317802707653</c:v>
                </c:pt>
                <c:pt idx="8315">
                  <c:v>0</c:v>
                </c:pt>
                <c:pt idx="8316">
                  <c:v>0</c:v>
                </c:pt>
                <c:pt idx="8317">
                  <c:v>0</c:v>
                </c:pt>
                <c:pt idx="8318">
                  <c:v>0.16023872320500801</c:v>
                </c:pt>
                <c:pt idx="8319">
                  <c:v>0</c:v>
                </c:pt>
                <c:pt idx="8320">
                  <c:v>0</c:v>
                </c:pt>
                <c:pt idx="8321">
                  <c:v>0</c:v>
                </c:pt>
                <c:pt idx="8322">
                  <c:v>0.14355995545118699</c:v>
                </c:pt>
                <c:pt idx="8323">
                  <c:v>0</c:v>
                </c:pt>
                <c:pt idx="8324">
                  <c:v>0</c:v>
                </c:pt>
                <c:pt idx="8325">
                  <c:v>0</c:v>
                </c:pt>
                <c:pt idx="8326">
                  <c:v>4.5482628471095403E-2</c:v>
                </c:pt>
                <c:pt idx="8327">
                  <c:v>0.20291796957445801</c:v>
                </c:pt>
                <c:pt idx="8328">
                  <c:v>0</c:v>
                </c:pt>
                <c:pt idx="8329">
                  <c:v>0</c:v>
                </c:pt>
                <c:pt idx="8330">
                  <c:v>1.00012711112725E-4</c:v>
                </c:pt>
                <c:pt idx="8331">
                  <c:v>0.136695539810789</c:v>
                </c:pt>
                <c:pt idx="8332">
                  <c:v>0.21244690869507901</c:v>
                </c:pt>
                <c:pt idx="8333">
                  <c:v>0</c:v>
                </c:pt>
                <c:pt idx="8334" formatCode="0.00E+00">
                  <c:v>5.00063555563626E-5</c:v>
                </c:pt>
                <c:pt idx="8335">
                  <c:v>0</c:v>
                </c:pt>
                <c:pt idx="8336">
                  <c:v>8.8151100049775097E-2</c:v>
                </c:pt>
                <c:pt idx="8337">
                  <c:v>0.16554209903225001</c:v>
                </c:pt>
                <c:pt idx="8338">
                  <c:v>0</c:v>
                </c:pt>
                <c:pt idx="8339">
                  <c:v>0</c:v>
                </c:pt>
                <c:pt idx="8340">
                  <c:v>1.00012711112725E-4</c:v>
                </c:pt>
                <c:pt idx="8341">
                  <c:v>0.14576927801019399</c:v>
                </c:pt>
                <c:pt idx="8342">
                  <c:v>0.152910877540609</c:v>
                </c:pt>
                <c:pt idx="8343">
                  <c:v>0</c:v>
                </c:pt>
                <c:pt idx="8344">
                  <c:v>0</c:v>
                </c:pt>
                <c:pt idx="8345">
                  <c:v>0</c:v>
                </c:pt>
                <c:pt idx="8346">
                  <c:v>0.146185031353744</c:v>
                </c:pt>
                <c:pt idx="8347">
                  <c:v>0</c:v>
                </c:pt>
                <c:pt idx="8348">
                  <c:v>0</c:v>
                </c:pt>
                <c:pt idx="8349">
                  <c:v>0</c:v>
                </c:pt>
                <c:pt idx="8350">
                  <c:v>0.13560675962558599</c:v>
                </c:pt>
                <c:pt idx="8351">
                  <c:v>8.4450409210219905E-3</c:v>
                </c:pt>
                <c:pt idx="8352">
                  <c:v>0</c:v>
                </c:pt>
                <c:pt idx="8353">
                  <c:v>0</c:v>
                </c:pt>
                <c:pt idx="8354">
                  <c:v>0</c:v>
                </c:pt>
                <c:pt idx="8355">
                  <c:v>0.12956666666772501</c:v>
                </c:pt>
                <c:pt idx="8356">
                  <c:v>0</c:v>
                </c:pt>
                <c:pt idx="8357">
                  <c:v>0</c:v>
                </c:pt>
                <c:pt idx="8358">
                  <c:v>0</c:v>
                </c:pt>
                <c:pt idx="8359">
                  <c:v>0.141123277898317</c:v>
                </c:pt>
                <c:pt idx="8360">
                  <c:v>0</c:v>
                </c:pt>
                <c:pt idx="8361">
                  <c:v>0</c:v>
                </c:pt>
                <c:pt idx="8362">
                  <c:v>0</c:v>
                </c:pt>
                <c:pt idx="8363">
                  <c:v>0.141955801468303</c:v>
                </c:pt>
                <c:pt idx="8364">
                  <c:v>0</c:v>
                </c:pt>
                <c:pt idx="8365">
                  <c:v>0</c:v>
                </c:pt>
                <c:pt idx="8366">
                  <c:v>0</c:v>
                </c:pt>
                <c:pt idx="8367">
                  <c:v>4.8960229703797202E-2</c:v>
                </c:pt>
                <c:pt idx="8368">
                  <c:v>9.1545892279021504E-2</c:v>
                </c:pt>
                <c:pt idx="8369">
                  <c:v>0</c:v>
                </c:pt>
                <c:pt idx="8370">
                  <c:v>0</c:v>
                </c:pt>
                <c:pt idx="8371">
                  <c:v>0</c:v>
                </c:pt>
                <c:pt idx="8372">
                  <c:v>0.13781161516319901</c:v>
                </c:pt>
                <c:pt idx="8373">
                  <c:v>0</c:v>
                </c:pt>
                <c:pt idx="8374">
                  <c:v>0</c:v>
                </c:pt>
                <c:pt idx="8375">
                  <c:v>0</c:v>
                </c:pt>
                <c:pt idx="8376">
                  <c:v>0.14252219590771201</c:v>
                </c:pt>
                <c:pt idx="8377">
                  <c:v>0</c:v>
                </c:pt>
                <c:pt idx="8378">
                  <c:v>0</c:v>
                </c:pt>
                <c:pt idx="8379">
                  <c:v>0</c:v>
                </c:pt>
                <c:pt idx="8380">
                  <c:v>0.13285831693114</c:v>
                </c:pt>
                <c:pt idx="8381">
                  <c:v>0.14340292487644599</c:v>
                </c:pt>
                <c:pt idx="8382">
                  <c:v>0</c:v>
                </c:pt>
                <c:pt idx="8383">
                  <c:v>0</c:v>
                </c:pt>
                <c:pt idx="8384">
                  <c:v>0</c:v>
                </c:pt>
                <c:pt idx="8385">
                  <c:v>0.11025610603026501</c:v>
                </c:pt>
                <c:pt idx="8386">
                  <c:v>0</c:v>
                </c:pt>
                <c:pt idx="8387">
                  <c:v>0</c:v>
                </c:pt>
                <c:pt idx="8388">
                  <c:v>0</c:v>
                </c:pt>
                <c:pt idx="8389">
                  <c:v>0.135497805643195</c:v>
                </c:pt>
                <c:pt idx="8390">
                  <c:v>0</c:v>
                </c:pt>
                <c:pt idx="8391">
                  <c:v>0</c:v>
                </c:pt>
                <c:pt idx="8392">
                  <c:v>0</c:v>
                </c:pt>
                <c:pt idx="8393">
                  <c:v>0.147175488455037</c:v>
                </c:pt>
                <c:pt idx="8394">
                  <c:v>0.26851844242920597</c:v>
                </c:pt>
                <c:pt idx="8395">
                  <c:v>0</c:v>
                </c:pt>
                <c:pt idx="8396">
                  <c:v>0</c:v>
                </c:pt>
                <c:pt idx="8397">
                  <c:v>0</c:v>
                </c:pt>
                <c:pt idx="8398">
                  <c:v>0.16254370279921901</c:v>
                </c:pt>
                <c:pt idx="8399">
                  <c:v>0</c:v>
                </c:pt>
                <c:pt idx="8400" formatCode="0.00E+00">
                  <c:v>5.00063555563626E-5</c:v>
                </c:pt>
                <c:pt idx="8401">
                  <c:v>1.00012711112725E-4</c:v>
                </c:pt>
                <c:pt idx="8402">
                  <c:v>7.0664711862030397E-2</c:v>
                </c:pt>
                <c:pt idx="8403">
                  <c:v>0.15602707252404899</c:v>
                </c:pt>
                <c:pt idx="8404">
                  <c:v>0</c:v>
                </c:pt>
                <c:pt idx="8405">
                  <c:v>0</c:v>
                </c:pt>
                <c:pt idx="8406">
                  <c:v>0</c:v>
                </c:pt>
                <c:pt idx="8407">
                  <c:v>3.3898620042195203E-2</c:v>
                </c:pt>
                <c:pt idx="8408">
                  <c:v>2.5522470126921201E-2</c:v>
                </c:pt>
                <c:pt idx="8409">
                  <c:v>2.2311310836444598E-2</c:v>
                </c:pt>
                <c:pt idx="8410">
                  <c:v>1.00012711112725E-4</c:v>
                </c:pt>
                <c:pt idx="8411">
                  <c:v>0</c:v>
                </c:pt>
                <c:pt idx="8412">
                  <c:v>0</c:v>
                </c:pt>
                <c:pt idx="8413">
                  <c:v>0.12841868515209601</c:v>
                </c:pt>
                <c:pt idx="8414">
                  <c:v>0</c:v>
                </c:pt>
                <c:pt idx="8415">
                  <c:v>0</c:v>
                </c:pt>
                <c:pt idx="8416">
                  <c:v>0</c:v>
                </c:pt>
                <c:pt idx="8417">
                  <c:v>0.113824694597359</c:v>
                </c:pt>
                <c:pt idx="8418">
                  <c:v>0</c:v>
                </c:pt>
                <c:pt idx="8419">
                  <c:v>0</c:v>
                </c:pt>
                <c:pt idx="8420">
                  <c:v>0</c:v>
                </c:pt>
                <c:pt idx="8421">
                  <c:v>0.134235698374264</c:v>
                </c:pt>
                <c:pt idx="8422">
                  <c:v>0</c:v>
                </c:pt>
                <c:pt idx="8423">
                  <c:v>0</c:v>
                </c:pt>
                <c:pt idx="8424">
                  <c:v>0</c:v>
                </c:pt>
                <c:pt idx="8425" formatCode="0.00E+00">
                  <c:v>4.9999371428491601E-5</c:v>
                </c:pt>
                <c:pt idx="8426">
                  <c:v>0.11319931445403</c:v>
                </c:pt>
                <c:pt idx="8427">
                  <c:v>0</c:v>
                </c:pt>
                <c:pt idx="8428">
                  <c:v>0</c:v>
                </c:pt>
                <c:pt idx="8429">
                  <c:v>0</c:v>
                </c:pt>
                <c:pt idx="8430">
                  <c:v>0.16156409437147001</c:v>
                </c:pt>
                <c:pt idx="8431">
                  <c:v>0</c:v>
                </c:pt>
                <c:pt idx="8432">
                  <c:v>0</c:v>
                </c:pt>
                <c:pt idx="8433">
                  <c:v>0</c:v>
                </c:pt>
                <c:pt idx="8434">
                  <c:v>9.8928559251215797E-2</c:v>
                </c:pt>
                <c:pt idx="8435">
                  <c:v>0.64035998988698195</c:v>
                </c:pt>
                <c:pt idx="8436">
                  <c:v>0</c:v>
                </c:pt>
                <c:pt idx="8437">
                  <c:v>0</c:v>
                </c:pt>
                <c:pt idx="8438">
                  <c:v>0</c:v>
                </c:pt>
                <c:pt idx="8439">
                  <c:v>0.172656027277408</c:v>
                </c:pt>
                <c:pt idx="8440">
                  <c:v>0</c:v>
                </c:pt>
                <c:pt idx="8441">
                  <c:v>0</c:v>
                </c:pt>
                <c:pt idx="8442">
                  <c:v>0</c:v>
                </c:pt>
                <c:pt idx="8443">
                  <c:v>0.13542805624096099</c:v>
                </c:pt>
                <c:pt idx="8444">
                  <c:v>0</c:v>
                </c:pt>
                <c:pt idx="8445">
                  <c:v>0</c:v>
                </c:pt>
                <c:pt idx="8446">
                  <c:v>0</c:v>
                </c:pt>
                <c:pt idx="8447">
                  <c:v>9.3300839714923894E-2</c:v>
                </c:pt>
                <c:pt idx="8448">
                  <c:v>0</c:v>
                </c:pt>
                <c:pt idx="8449">
                  <c:v>0</c:v>
                </c:pt>
                <c:pt idx="8450">
                  <c:v>0</c:v>
                </c:pt>
                <c:pt idx="8451">
                  <c:v>8.0996434484996202E-2</c:v>
                </c:pt>
                <c:pt idx="8452">
                  <c:v>0.144635759178421</c:v>
                </c:pt>
                <c:pt idx="8453">
                  <c:v>0</c:v>
                </c:pt>
                <c:pt idx="8454">
                  <c:v>0</c:v>
                </c:pt>
                <c:pt idx="8455">
                  <c:v>0</c:v>
                </c:pt>
                <c:pt idx="8456">
                  <c:v>0.15089177693480399</c:v>
                </c:pt>
                <c:pt idx="8457">
                  <c:v>0</c:v>
                </c:pt>
                <c:pt idx="8458">
                  <c:v>0</c:v>
                </c:pt>
                <c:pt idx="8459">
                  <c:v>0</c:v>
                </c:pt>
                <c:pt idx="8460">
                  <c:v>0.134200484674181</c:v>
                </c:pt>
                <c:pt idx="8461">
                  <c:v>0</c:v>
                </c:pt>
                <c:pt idx="8462">
                  <c:v>0</c:v>
                </c:pt>
                <c:pt idx="8463">
                  <c:v>0</c:v>
                </c:pt>
                <c:pt idx="8464">
                  <c:v>0.141765382767711</c:v>
                </c:pt>
                <c:pt idx="8465">
                  <c:v>0.20709983806784901</c:v>
                </c:pt>
                <c:pt idx="8466">
                  <c:v>0</c:v>
                </c:pt>
                <c:pt idx="8467">
                  <c:v>0</c:v>
                </c:pt>
                <c:pt idx="8468">
                  <c:v>1.00012711112725E-4</c:v>
                </c:pt>
                <c:pt idx="8469">
                  <c:v>0.15365793608560999</c:v>
                </c:pt>
                <c:pt idx="8470">
                  <c:v>1.00012711112725E-4</c:v>
                </c:pt>
                <c:pt idx="8471" formatCode="0.00E+00">
                  <c:v>5.00063555563626E-5</c:v>
                </c:pt>
                <c:pt idx="8472">
                  <c:v>0</c:v>
                </c:pt>
                <c:pt idx="8473">
                  <c:v>3.2685996219270402E-2</c:v>
                </c:pt>
                <c:pt idx="8474">
                  <c:v>0.10594635998428401</c:v>
                </c:pt>
                <c:pt idx="8475">
                  <c:v>0.16429559269768701</c:v>
                </c:pt>
                <c:pt idx="8476" formatCode="0.00E+00">
                  <c:v>9.9989430686488502E-5</c:v>
                </c:pt>
                <c:pt idx="8477">
                  <c:v>0</c:v>
                </c:pt>
                <c:pt idx="8478">
                  <c:v>0</c:v>
                </c:pt>
                <c:pt idx="8479">
                  <c:v>2.2276490510512701E-2</c:v>
                </c:pt>
                <c:pt idx="8480">
                  <c:v>2.3673191157418099E-2</c:v>
                </c:pt>
                <c:pt idx="8481">
                  <c:v>0</c:v>
                </c:pt>
                <c:pt idx="8482">
                  <c:v>0</c:v>
                </c:pt>
                <c:pt idx="8483">
                  <c:v>0</c:v>
                </c:pt>
                <c:pt idx="8484">
                  <c:v>0.157443339219414</c:v>
                </c:pt>
                <c:pt idx="8485">
                  <c:v>0</c:v>
                </c:pt>
                <c:pt idx="8486">
                  <c:v>0</c:v>
                </c:pt>
                <c:pt idx="8487">
                  <c:v>0</c:v>
                </c:pt>
                <c:pt idx="8488">
                  <c:v>0.150430722836495</c:v>
                </c:pt>
                <c:pt idx="8489">
                  <c:v>0</c:v>
                </c:pt>
                <c:pt idx="8490">
                  <c:v>0</c:v>
                </c:pt>
                <c:pt idx="8491">
                  <c:v>0</c:v>
                </c:pt>
                <c:pt idx="8492">
                  <c:v>0.149145272222165</c:v>
                </c:pt>
                <c:pt idx="8493">
                  <c:v>0.165604475217142</c:v>
                </c:pt>
                <c:pt idx="8494">
                  <c:v>1.00012711112725E-4</c:v>
                </c:pt>
                <c:pt idx="8495">
                  <c:v>0</c:v>
                </c:pt>
                <c:pt idx="8496">
                  <c:v>0</c:v>
                </c:pt>
                <c:pt idx="8497">
                  <c:v>0.14437076246949701</c:v>
                </c:pt>
                <c:pt idx="8498">
                  <c:v>0</c:v>
                </c:pt>
                <c:pt idx="8499">
                  <c:v>0</c:v>
                </c:pt>
                <c:pt idx="8500">
                  <c:v>0</c:v>
                </c:pt>
                <c:pt idx="8501">
                  <c:v>0.12564050902939999</c:v>
                </c:pt>
                <c:pt idx="8502">
                  <c:v>0</c:v>
                </c:pt>
                <c:pt idx="8503">
                  <c:v>0</c:v>
                </c:pt>
                <c:pt idx="8504">
                  <c:v>0</c:v>
                </c:pt>
                <c:pt idx="8505">
                  <c:v>0.10764410458377301</c:v>
                </c:pt>
                <c:pt idx="8506">
                  <c:v>0.53543332090158502</c:v>
                </c:pt>
                <c:pt idx="8507">
                  <c:v>0</c:v>
                </c:pt>
                <c:pt idx="8508">
                  <c:v>0</c:v>
                </c:pt>
                <c:pt idx="8509">
                  <c:v>0</c:v>
                </c:pt>
                <c:pt idx="8510">
                  <c:v>0.13406948342295799</c:v>
                </c:pt>
                <c:pt idx="8511">
                  <c:v>0</c:v>
                </c:pt>
                <c:pt idx="8512">
                  <c:v>0</c:v>
                </c:pt>
                <c:pt idx="8513">
                  <c:v>0</c:v>
                </c:pt>
                <c:pt idx="8514">
                  <c:v>0.13198480701134499</c:v>
                </c:pt>
                <c:pt idx="8515">
                  <c:v>0</c:v>
                </c:pt>
                <c:pt idx="8516">
                  <c:v>0</c:v>
                </c:pt>
                <c:pt idx="8517">
                  <c:v>0</c:v>
                </c:pt>
                <c:pt idx="8518">
                  <c:v>4.8410726458711299E-2</c:v>
                </c:pt>
                <c:pt idx="8519">
                  <c:v>0</c:v>
                </c:pt>
                <c:pt idx="8520">
                  <c:v>0</c:v>
                </c:pt>
                <c:pt idx="8521">
                  <c:v>0</c:v>
                </c:pt>
                <c:pt idx="8522">
                  <c:v>1.82798201198178E-2</c:v>
                </c:pt>
                <c:pt idx="8523">
                  <c:v>0.176355038668805</c:v>
                </c:pt>
                <c:pt idx="8524">
                  <c:v>0</c:v>
                </c:pt>
                <c:pt idx="8525">
                  <c:v>0</c:v>
                </c:pt>
                <c:pt idx="8526">
                  <c:v>0</c:v>
                </c:pt>
                <c:pt idx="8527">
                  <c:v>0.14062876558739601</c:v>
                </c:pt>
                <c:pt idx="8528">
                  <c:v>0</c:v>
                </c:pt>
                <c:pt idx="8529">
                  <c:v>0</c:v>
                </c:pt>
                <c:pt idx="8530">
                  <c:v>0</c:v>
                </c:pt>
                <c:pt idx="8531">
                  <c:v>0.124392430095594</c:v>
                </c:pt>
                <c:pt idx="8532">
                  <c:v>0</c:v>
                </c:pt>
                <c:pt idx="8533">
                  <c:v>0</c:v>
                </c:pt>
                <c:pt idx="8534">
                  <c:v>0</c:v>
                </c:pt>
                <c:pt idx="8535">
                  <c:v>0.116062379364175</c:v>
                </c:pt>
                <c:pt idx="8536">
                  <c:v>0.23526844124546101</c:v>
                </c:pt>
                <c:pt idx="8537">
                  <c:v>0</c:v>
                </c:pt>
                <c:pt idx="8538">
                  <c:v>0</c:v>
                </c:pt>
                <c:pt idx="8539" formatCode="0.00E+00">
                  <c:v>9.99952507930477E-5</c:v>
                </c:pt>
                <c:pt idx="8540">
                  <c:v>7.79446856063572E-2</c:v>
                </c:pt>
                <c:pt idx="8541">
                  <c:v>6.6625360072696899E-2</c:v>
                </c:pt>
                <c:pt idx="8542">
                  <c:v>0</c:v>
                </c:pt>
                <c:pt idx="8543">
                  <c:v>0</c:v>
                </c:pt>
                <c:pt idx="8544">
                  <c:v>0</c:v>
                </c:pt>
                <c:pt idx="8545">
                  <c:v>8.0829561333689404E-2</c:v>
                </c:pt>
                <c:pt idx="8546">
                  <c:v>8.6657257510588906E-2</c:v>
                </c:pt>
                <c:pt idx="8547">
                  <c:v>0</c:v>
                </c:pt>
                <c:pt idx="8548">
                  <c:v>0</c:v>
                </c:pt>
                <c:pt idx="8549">
                  <c:v>0</c:v>
                </c:pt>
                <c:pt idx="8550">
                  <c:v>0.13587103414746399</c:v>
                </c:pt>
                <c:pt idx="8551">
                  <c:v>0.189570899026895</c:v>
                </c:pt>
                <c:pt idx="8552">
                  <c:v>0</c:v>
                </c:pt>
                <c:pt idx="8553">
                  <c:v>0</c:v>
                </c:pt>
                <c:pt idx="8554">
                  <c:v>0</c:v>
                </c:pt>
                <c:pt idx="8555">
                  <c:v>0.105425043908532</c:v>
                </c:pt>
                <c:pt idx="8556">
                  <c:v>0</c:v>
                </c:pt>
                <c:pt idx="8557">
                  <c:v>0</c:v>
                </c:pt>
                <c:pt idx="8558">
                  <c:v>0</c:v>
                </c:pt>
                <c:pt idx="8559">
                  <c:v>0.14804350834855401</c:v>
                </c:pt>
                <c:pt idx="8560">
                  <c:v>0</c:v>
                </c:pt>
                <c:pt idx="8561">
                  <c:v>0</c:v>
                </c:pt>
                <c:pt idx="8562">
                  <c:v>0</c:v>
                </c:pt>
                <c:pt idx="8563">
                  <c:v>7.5554985726586699E-2</c:v>
                </c:pt>
                <c:pt idx="8564">
                  <c:v>0.170866316275541</c:v>
                </c:pt>
                <c:pt idx="8565">
                  <c:v>0</c:v>
                </c:pt>
                <c:pt idx="8566">
                  <c:v>0</c:v>
                </c:pt>
                <c:pt idx="8567" formatCode="0.00E+00">
                  <c:v>7.49920730148664E-5</c:v>
                </c:pt>
                <c:pt idx="8568">
                  <c:v>0.14086691140059401</c:v>
                </c:pt>
                <c:pt idx="8569">
                  <c:v>0</c:v>
                </c:pt>
                <c:pt idx="8570">
                  <c:v>0</c:v>
                </c:pt>
                <c:pt idx="8571">
                  <c:v>0</c:v>
                </c:pt>
                <c:pt idx="8572">
                  <c:v>0.14103941671032599</c:v>
                </c:pt>
                <c:pt idx="8573">
                  <c:v>0</c:v>
                </c:pt>
                <c:pt idx="8574">
                  <c:v>0</c:v>
                </c:pt>
                <c:pt idx="8575">
                  <c:v>0</c:v>
                </c:pt>
                <c:pt idx="8576">
                  <c:v>0.132297979631362</c:v>
                </c:pt>
                <c:pt idx="8577">
                  <c:v>0.18822700186222599</c:v>
                </c:pt>
                <c:pt idx="8578">
                  <c:v>0</c:v>
                </c:pt>
                <c:pt idx="8579" formatCode="0.00E+00">
                  <c:v>8.5715203628234393E-5</c:v>
                </c:pt>
                <c:pt idx="8580">
                  <c:v>0</c:v>
                </c:pt>
                <c:pt idx="8581">
                  <c:v>0.12507999808331799</c:v>
                </c:pt>
                <c:pt idx="8582">
                  <c:v>0</c:v>
                </c:pt>
                <c:pt idx="8583">
                  <c:v>0</c:v>
                </c:pt>
                <c:pt idx="8584">
                  <c:v>0</c:v>
                </c:pt>
                <c:pt idx="8585">
                  <c:v>0.14836255714080701</c:v>
                </c:pt>
                <c:pt idx="8586">
                  <c:v>0</c:v>
                </c:pt>
                <c:pt idx="8587">
                  <c:v>0</c:v>
                </c:pt>
                <c:pt idx="8588">
                  <c:v>0</c:v>
                </c:pt>
                <c:pt idx="8589">
                  <c:v>0.12024260863691701</c:v>
                </c:pt>
                <c:pt idx="8590">
                  <c:v>0.149772372690439</c:v>
                </c:pt>
                <c:pt idx="8591">
                  <c:v>0</c:v>
                </c:pt>
                <c:pt idx="8592">
                  <c:v>0</c:v>
                </c:pt>
                <c:pt idx="8593">
                  <c:v>0</c:v>
                </c:pt>
                <c:pt idx="8594">
                  <c:v>0.13570801421755899</c:v>
                </c:pt>
                <c:pt idx="8595">
                  <c:v>0</c:v>
                </c:pt>
                <c:pt idx="8596">
                  <c:v>0</c:v>
                </c:pt>
                <c:pt idx="8597">
                  <c:v>0</c:v>
                </c:pt>
                <c:pt idx="8598">
                  <c:v>0.139963941820898</c:v>
                </c:pt>
                <c:pt idx="8599">
                  <c:v>0</c:v>
                </c:pt>
                <c:pt idx="8600">
                  <c:v>0</c:v>
                </c:pt>
                <c:pt idx="8601">
                  <c:v>0</c:v>
                </c:pt>
                <c:pt idx="8602">
                  <c:v>0.11189350244193801</c:v>
                </c:pt>
                <c:pt idx="8603">
                  <c:v>0.134852685598773</c:v>
                </c:pt>
                <c:pt idx="8604">
                  <c:v>0</c:v>
                </c:pt>
                <c:pt idx="8605">
                  <c:v>0</c:v>
                </c:pt>
                <c:pt idx="8606" formatCode="0.00E+00">
                  <c:v>6.6665828571322094E-5</c:v>
                </c:pt>
                <c:pt idx="8607">
                  <c:v>0.141728930193878</c:v>
                </c:pt>
                <c:pt idx="8608">
                  <c:v>0</c:v>
                </c:pt>
                <c:pt idx="8609" formatCode="0.00E+00">
                  <c:v>8.5715203628234393E-5</c:v>
                </c:pt>
                <c:pt idx="8610" formatCode="0.00E+00">
                  <c:v>8.6666818765451393E-5</c:v>
                </c:pt>
                <c:pt idx="8611">
                  <c:v>9.1519862229720902E-2</c:v>
                </c:pt>
                <c:pt idx="8612">
                  <c:v>0.19892693012712101</c:v>
                </c:pt>
                <c:pt idx="8613">
                  <c:v>0</c:v>
                </c:pt>
                <c:pt idx="8614" formatCode="0.00E+00">
                  <c:v>8.5000328254009904E-5</c:v>
                </c:pt>
                <c:pt idx="8615" formatCode="0.00E+00">
                  <c:v>8.3332285714152594E-5</c:v>
                </c:pt>
                <c:pt idx="8616">
                  <c:v>8.4671218664749706E-2</c:v>
                </c:pt>
                <c:pt idx="8617">
                  <c:v>9.7676860744011398E-2</c:v>
                </c:pt>
                <c:pt idx="8618" formatCode="0.00E+00">
                  <c:v>6.6667380599737901E-5</c:v>
                </c:pt>
                <c:pt idx="8619">
                  <c:v>1.9995558094673999E-4</c:v>
                </c:pt>
                <c:pt idx="8620">
                  <c:v>0</c:v>
                </c:pt>
                <c:pt idx="8621">
                  <c:v>6.3602984504822005E-2</c:v>
                </c:pt>
                <c:pt idx="8622">
                  <c:v>0.15627734094333801</c:v>
                </c:pt>
                <c:pt idx="8623" formatCode="0.00E+00">
                  <c:v>7.9996200634438098E-5</c:v>
                </c:pt>
                <c:pt idx="8624">
                  <c:v>0</c:v>
                </c:pt>
                <c:pt idx="8625" formatCode="0.00E+00">
                  <c:v>5.00063555563626E-5</c:v>
                </c:pt>
                <c:pt idx="8626">
                  <c:v>0.13648469824651299</c:v>
                </c:pt>
                <c:pt idx="8627">
                  <c:v>0.20003571760198099</c:v>
                </c:pt>
                <c:pt idx="8628">
                  <c:v>0</c:v>
                </c:pt>
                <c:pt idx="8629">
                  <c:v>0</c:v>
                </c:pt>
                <c:pt idx="8630">
                  <c:v>0</c:v>
                </c:pt>
                <c:pt idx="8631">
                  <c:v>0.119390471842876</c:v>
                </c:pt>
                <c:pt idx="8632">
                  <c:v>0</c:v>
                </c:pt>
                <c:pt idx="8633">
                  <c:v>0</c:v>
                </c:pt>
                <c:pt idx="8634" formatCode="0.00E+00">
                  <c:v>7.0001913651036605E-5</c:v>
                </c:pt>
                <c:pt idx="8635">
                  <c:v>0.111710965558112</c:v>
                </c:pt>
                <c:pt idx="8636">
                  <c:v>0</c:v>
                </c:pt>
                <c:pt idx="8637">
                  <c:v>0</c:v>
                </c:pt>
                <c:pt idx="8638">
                  <c:v>0</c:v>
                </c:pt>
                <c:pt idx="8639">
                  <c:v>2.2926910038215599E-2</c:v>
                </c:pt>
                <c:pt idx="8640">
                  <c:v>0</c:v>
                </c:pt>
                <c:pt idx="8641" formatCode="0.00E+00">
                  <c:v>5.00063555563626E-5</c:v>
                </c:pt>
                <c:pt idx="8642">
                  <c:v>1.00012711112725E-4</c:v>
                </c:pt>
                <c:pt idx="8643">
                  <c:v>1.19771233627521E-2</c:v>
                </c:pt>
                <c:pt idx="8644">
                  <c:v>0.14904903363428701</c:v>
                </c:pt>
                <c:pt idx="8645">
                  <c:v>0</c:v>
                </c:pt>
                <c:pt idx="8646">
                  <c:v>0</c:v>
                </c:pt>
                <c:pt idx="8647">
                  <c:v>0</c:v>
                </c:pt>
                <c:pt idx="8648">
                  <c:v>0.14264052299847199</c:v>
                </c:pt>
                <c:pt idx="8649">
                  <c:v>0</c:v>
                </c:pt>
                <c:pt idx="8650">
                  <c:v>0</c:v>
                </c:pt>
                <c:pt idx="8651">
                  <c:v>0</c:v>
                </c:pt>
                <c:pt idx="8652">
                  <c:v>0.13050207368785599</c:v>
                </c:pt>
                <c:pt idx="8653">
                  <c:v>0</c:v>
                </c:pt>
                <c:pt idx="8654">
                  <c:v>0</c:v>
                </c:pt>
                <c:pt idx="8655">
                  <c:v>0</c:v>
                </c:pt>
                <c:pt idx="8656">
                  <c:v>7.9001880167230296E-2</c:v>
                </c:pt>
                <c:pt idx="8657">
                  <c:v>0.14600380116903999</c:v>
                </c:pt>
                <c:pt idx="8658">
                  <c:v>0</c:v>
                </c:pt>
                <c:pt idx="8659">
                  <c:v>0</c:v>
                </c:pt>
                <c:pt idx="8660">
                  <c:v>0</c:v>
                </c:pt>
                <c:pt idx="8661">
                  <c:v>0.105463890313353</c:v>
                </c:pt>
                <c:pt idx="8662">
                  <c:v>0</c:v>
                </c:pt>
                <c:pt idx="8663">
                  <c:v>0</c:v>
                </c:pt>
                <c:pt idx="8664" formatCode="0.00E+00">
                  <c:v>6.2499214285614507E-5</c:v>
                </c:pt>
                <c:pt idx="8665">
                  <c:v>0.12892548150327299</c:v>
                </c:pt>
                <c:pt idx="8666">
                  <c:v>0</c:v>
                </c:pt>
                <c:pt idx="8667">
                  <c:v>1.9995558094673999E-4</c:v>
                </c:pt>
                <c:pt idx="8668">
                  <c:v>0</c:v>
                </c:pt>
                <c:pt idx="8669">
                  <c:v>0.104056627517364</c:v>
                </c:pt>
                <c:pt idx="8670">
                  <c:v>0.13468140686003199</c:v>
                </c:pt>
                <c:pt idx="8671">
                  <c:v>0</c:v>
                </c:pt>
                <c:pt idx="8672">
                  <c:v>0</c:v>
                </c:pt>
                <c:pt idx="8673">
                  <c:v>0</c:v>
                </c:pt>
                <c:pt idx="8674">
                  <c:v>0.13756967839541501</c:v>
                </c:pt>
                <c:pt idx="8675">
                  <c:v>0</c:v>
                </c:pt>
                <c:pt idx="8676">
                  <c:v>0</c:v>
                </c:pt>
                <c:pt idx="8677">
                  <c:v>0</c:v>
                </c:pt>
                <c:pt idx="8678">
                  <c:v>0.11834263583418</c:v>
                </c:pt>
                <c:pt idx="8679">
                  <c:v>0</c:v>
                </c:pt>
                <c:pt idx="8680" formatCode="0.00E+00">
                  <c:v>7.9996200634438098E-5</c:v>
                </c:pt>
                <c:pt idx="8681" formatCode="0.00E+00">
                  <c:v>8.4615395360196705E-5</c:v>
                </c:pt>
                <c:pt idx="8682">
                  <c:v>6.9762219068106701E-2</c:v>
                </c:pt>
                <c:pt idx="8683">
                  <c:v>0.14569289152445</c:v>
                </c:pt>
                <c:pt idx="8684">
                  <c:v>5.7579594325693803E-2</c:v>
                </c:pt>
                <c:pt idx="8685">
                  <c:v>0</c:v>
                </c:pt>
                <c:pt idx="8686" formatCode="0.00E+00">
                  <c:v>6.6663500528698399E-5</c:v>
                </c:pt>
                <c:pt idx="8687">
                  <c:v>1.00012711112725E-4</c:v>
                </c:pt>
                <c:pt idx="8688">
                  <c:v>9.8938139142804096E-2</c:v>
                </c:pt>
                <c:pt idx="8689">
                  <c:v>0.137713713532675</c:v>
                </c:pt>
                <c:pt idx="8690" formatCode="0.00E+00">
                  <c:v>8.0010168890180095E-5</c:v>
                </c:pt>
                <c:pt idx="8691">
                  <c:v>0</c:v>
                </c:pt>
                <c:pt idx="8692">
                  <c:v>0</c:v>
                </c:pt>
                <c:pt idx="8693">
                  <c:v>8.7710011495431797E-2</c:v>
                </c:pt>
                <c:pt idx="8694">
                  <c:v>0.16927942060016299</c:v>
                </c:pt>
                <c:pt idx="8695">
                  <c:v>0</c:v>
                </c:pt>
                <c:pt idx="8696">
                  <c:v>0</c:v>
                </c:pt>
                <c:pt idx="8697">
                  <c:v>0</c:v>
                </c:pt>
                <c:pt idx="8698">
                  <c:v>0.15442009651119201</c:v>
                </c:pt>
                <c:pt idx="8699">
                  <c:v>0</c:v>
                </c:pt>
                <c:pt idx="8700">
                  <c:v>0</c:v>
                </c:pt>
                <c:pt idx="8701">
                  <c:v>0</c:v>
                </c:pt>
                <c:pt idx="8702">
                  <c:v>0.145600884370956</c:v>
                </c:pt>
                <c:pt idx="8703">
                  <c:v>0</c:v>
                </c:pt>
                <c:pt idx="8704">
                  <c:v>0</c:v>
                </c:pt>
                <c:pt idx="8705">
                  <c:v>0</c:v>
                </c:pt>
                <c:pt idx="8706">
                  <c:v>0.15229272257634499</c:v>
                </c:pt>
                <c:pt idx="8707">
                  <c:v>0.185319544887452</c:v>
                </c:pt>
                <c:pt idx="8708">
                  <c:v>0</c:v>
                </c:pt>
                <c:pt idx="8709">
                  <c:v>0</c:v>
                </c:pt>
                <c:pt idx="8710">
                  <c:v>0</c:v>
                </c:pt>
                <c:pt idx="8711">
                  <c:v>0.16160850028717699</c:v>
                </c:pt>
                <c:pt idx="8712">
                  <c:v>0</c:v>
                </c:pt>
                <c:pt idx="8713">
                  <c:v>0</c:v>
                </c:pt>
                <c:pt idx="8714">
                  <c:v>0</c:v>
                </c:pt>
                <c:pt idx="8715">
                  <c:v>0.12713864286304399</c:v>
                </c:pt>
                <c:pt idx="8716">
                  <c:v>0</c:v>
                </c:pt>
                <c:pt idx="8717">
                  <c:v>0</c:v>
                </c:pt>
                <c:pt idx="8718">
                  <c:v>0</c:v>
                </c:pt>
                <c:pt idx="8719">
                  <c:v>0.14099159872457101</c:v>
                </c:pt>
                <c:pt idx="8720">
                  <c:v>0.208312840458833</c:v>
                </c:pt>
                <c:pt idx="8721">
                  <c:v>0</c:v>
                </c:pt>
                <c:pt idx="8722">
                  <c:v>0</c:v>
                </c:pt>
                <c:pt idx="8723">
                  <c:v>0</c:v>
                </c:pt>
                <c:pt idx="8724">
                  <c:v>0.117976842316859</c:v>
                </c:pt>
                <c:pt idx="8725">
                  <c:v>0</c:v>
                </c:pt>
                <c:pt idx="8726">
                  <c:v>0</c:v>
                </c:pt>
                <c:pt idx="8727">
                  <c:v>0</c:v>
                </c:pt>
                <c:pt idx="8728">
                  <c:v>0.13533288506500801</c:v>
                </c:pt>
                <c:pt idx="8729">
                  <c:v>0</c:v>
                </c:pt>
                <c:pt idx="8730">
                  <c:v>0</c:v>
                </c:pt>
                <c:pt idx="8731">
                  <c:v>0</c:v>
                </c:pt>
                <c:pt idx="8732">
                  <c:v>0.13974229038479299</c:v>
                </c:pt>
                <c:pt idx="8733">
                  <c:v>0</c:v>
                </c:pt>
                <c:pt idx="8734">
                  <c:v>0</c:v>
                </c:pt>
                <c:pt idx="8735">
                  <c:v>0</c:v>
                </c:pt>
                <c:pt idx="8736">
                  <c:v>8.4172397789501294E-2</c:v>
                </c:pt>
                <c:pt idx="8737">
                  <c:v>0.144426169752675</c:v>
                </c:pt>
                <c:pt idx="8738">
                  <c:v>0</c:v>
                </c:pt>
                <c:pt idx="8739">
                  <c:v>0</c:v>
                </c:pt>
                <c:pt idx="8740">
                  <c:v>0</c:v>
                </c:pt>
                <c:pt idx="8741">
                  <c:v>0.116581025165635</c:v>
                </c:pt>
                <c:pt idx="8742">
                  <c:v>0</c:v>
                </c:pt>
                <c:pt idx="8743">
                  <c:v>0</c:v>
                </c:pt>
                <c:pt idx="8744">
                  <c:v>0</c:v>
                </c:pt>
                <c:pt idx="8745">
                  <c:v>0.105754554293331</c:v>
                </c:pt>
                <c:pt idx="8746">
                  <c:v>0</c:v>
                </c:pt>
                <c:pt idx="8747">
                  <c:v>0</c:v>
                </c:pt>
                <c:pt idx="8748">
                  <c:v>0</c:v>
                </c:pt>
                <c:pt idx="8749">
                  <c:v>7.6864242899411503E-2</c:v>
                </c:pt>
                <c:pt idx="8750">
                  <c:v>0.17811988686254501</c:v>
                </c:pt>
                <c:pt idx="8751" formatCode="0.00E+00">
                  <c:v>6.6675140741816796E-5</c:v>
                </c:pt>
                <c:pt idx="8752">
                  <c:v>1.00001070899606E-4</c:v>
                </c:pt>
                <c:pt idx="8753" formatCode="0.00E+00">
                  <c:v>7.8571438548754105E-5</c:v>
                </c:pt>
                <c:pt idx="8754">
                  <c:v>7.3661249465931902E-2</c:v>
                </c:pt>
                <c:pt idx="8755">
                  <c:v>0.104335307671303</c:v>
                </c:pt>
                <c:pt idx="8756">
                  <c:v>0</c:v>
                </c:pt>
                <c:pt idx="8757" formatCode="0.00E+00">
                  <c:v>4.99714349170076E-5</c:v>
                </c:pt>
                <c:pt idx="8758">
                  <c:v>1.00003980952886E-4</c:v>
                </c:pt>
                <c:pt idx="8759">
                  <c:v>5.1114194299169198E-2</c:v>
                </c:pt>
                <c:pt idx="8760">
                  <c:v>0.14649696834800899</c:v>
                </c:pt>
                <c:pt idx="8761" formatCode="0.00E+00">
                  <c:v>5.00063555563626E-5</c:v>
                </c:pt>
                <c:pt idx="8762">
                  <c:v>0.14262707325997301</c:v>
                </c:pt>
                <c:pt idx="8763">
                  <c:v>0</c:v>
                </c:pt>
                <c:pt idx="8764">
                  <c:v>0</c:v>
                </c:pt>
                <c:pt idx="8765">
                  <c:v>8.9997471745710599E-4</c:v>
                </c:pt>
                <c:pt idx="8766">
                  <c:v>6.1446402539753302E-2</c:v>
                </c:pt>
                <c:pt idx="8767">
                  <c:v>0.201208346376757</c:v>
                </c:pt>
                <c:pt idx="8768">
                  <c:v>0</c:v>
                </c:pt>
                <c:pt idx="8769">
                  <c:v>1.00012711112725E-4</c:v>
                </c:pt>
                <c:pt idx="8770" formatCode="0.00E+00">
                  <c:v>5.00063555563626E-5</c:v>
                </c:pt>
                <c:pt idx="8771">
                  <c:v>0.13574694419293401</c:v>
                </c:pt>
                <c:pt idx="8772">
                  <c:v>0</c:v>
                </c:pt>
                <c:pt idx="8773">
                  <c:v>0</c:v>
                </c:pt>
                <c:pt idx="8774" formatCode="0.00E+00">
                  <c:v>5.00063555563626E-5</c:v>
                </c:pt>
                <c:pt idx="8775">
                  <c:v>0.140794397149138</c:v>
                </c:pt>
                <c:pt idx="8776">
                  <c:v>0</c:v>
                </c:pt>
                <c:pt idx="8777">
                  <c:v>0</c:v>
                </c:pt>
                <c:pt idx="8778">
                  <c:v>0</c:v>
                </c:pt>
                <c:pt idx="8779">
                  <c:v>0.15996993821007399</c:v>
                </c:pt>
                <c:pt idx="8780">
                  <c:v>0</c:v>
                </c:pt>
                <c:pt idx="8781">
                  <c:v>0</c:v>
                </c:pt>
                <c:pt idx="8782">
                  <c:v>0</c:v>
                </c:pt>
                <c:pt idx="8783">
                  <c:v>2.46005131019746E-2</c:v>
                </c:pt>
                <c:pt idx="8784">
                  <c:v>0.19519345927569801</c:v>
                </c:pt>
                <c:pt idx="8785">
                  <c:v>0</c:v>
                </c:pt>
                <c:pt idx="8786">
                  <c:v>0</c:v>
                </c:pt>
                <c:pt idx="8787">
                  <c:v>0</c:v>
                </c:pt>
                <c:pt idx="8788">
                  <c:v>0.15240140640516101</c:v>
                </c:pt>
                <c:pt idx="8789">
                  <c:v>0</c:v>
                </c:pt>
                <c:pt idx="8790">
                  <c:v>0</c:v>
                </c:pt>
                <c:pt idx="8791">
                  <c:v>0</c:v>
                </c:pt>
                <c:pt idx="8792">
                  <c:v>0.14175757336134301</c:v>
                </c:pt>
                <c:pt idx="8793">
                  <c:v>0</c:v>
                </c:pt>
                <c:pt idx="8794">
                  <c:v>0</c:v>
                </c:pt>
                <c:pt idx="8795">
                  <c:v>0</c:v>
                </c:pt>
                <c:pt idx="8796">
                  <c:v>0.109544105914554</c:v>
                </c:pt>
                <c:pt idx="8797">
                  <c:v>0.20073069701614801</c:v>
                </c:pt>
                <c:pt idx="8798">
                  <c:v>0</c:v>
                </c:pt>
                <c:pt idx="8799">
                  <c:v>0</c:v>
                </c:pt>
                <c:pt idx="8800">
                  <c:v>0</c:v>
                </c:pt>
                <c:pt idx="8801">
                  <c:v>0.12790466515881199</c:v>
                </c:pt>
                <c:pt idx="8802">
                  <c:v>0</c:v>
                </c:pt>
                <c:pt idx="8803">
                  <c:v>0</c:v>
                </c:pt>
                <c:pt idx="8804">
                  <c:v>0</c:v>
                </c:pt>
                <c:pt idx="8805">
                  <c:v>0.113340187097518</c:v>
                </c:pt>
                <c:pt idx="8806">
                  <c:v>0</c:v>
                </c:pt>
                <c:pt idx="8807">
                  <c:v>0</c:v>
                </c:pt>
                <c:pt idx="8808">
                  <c:v>0</c:v>
                </c:pt>
                <c:pt idx="8809">
                  <c:v>0.107160909542049</c:v>
                </c:pt>
                <c:pt idx="8810">
                  <c:v>7.7921340378864501E-2</c:v>
                </c:pt>
                <c:pt idx="8811">
                  <c:v>0</c:v>
                </c:pt>
                <c:pt idx="8812">
                  <c:v>0</c:v>
                </c:pt>
                <c:pt idx="8813">
                  <c:v>0</c:v>
                </c:pt>
                <c:pt idx="8814">
                  <c:v>0.16368959859889401</c:v>
                </c:pt>
                <c:pt idx="8815">
                  <c:v>0</c:v>
                </c:pt>
                <c:pt idx="8816">
                  <c:v>0</c:v>
                </c:pt>
                <c:pt idx="8817">
                  <c:v>0</c:v>
                </c:pt>
                <c:pt idx="8818">
                  <c:v>0.17572741975505701</c:v>
                </c:pt>
                <c:pt idx="8819">
                  <c:v>0</c:v>
                </c:pt>
                <c:pt idx="8820">
                  <c:v>0</c:v>
                </c:pt>
                <c:pt idx="8821" formatCode="0.00E+00">
                  <c:v>5.00063555563626E-5</c:v>
                </c:pt>
                <c:pt idx="8822">
                  <c:v>7.1010949125975997E-2</c:v>
                </c:pt>
                <c:pt idx="8823">
                  <c:v>9.6111845299030899E-2</c:v>
                </c:pt>
                <c:pt idx="8824">
                  <c:v>0</c:v>
                </c:pt>
                <c:pt idx="8825" formatCode="0.00E+00">
                  <c:v>7.5000803174705096E-5</c:v>
                </c:pt>
                <c:pt idx="8826">
                  <c:v>1.4999578624285101E-4</c:v>
                </c:pt>
                <c:pt idx="8827">
                  <c:v>8.9452993724217306E-2</c:v>
                </c:pt>
                <c:pt idx="8828">
                  <c:v>0.14768716684168501</c:v>
                </c:pt>
                <c:pt idx="8829">
                  <c:v>0</c:v>
                </c:pt>
                <c:pt idx="8830">
                  <c:v>1.00012711112725E-4</c:v>
                </c:pt>
                <c:pt idx="8831" formatCode="0.00E+00">
                  <c:v>6.6675140741816796E-5</c:v>
                </c:pt>
                <c:pt idx="8832">
                  <c:v>2.0830734632400299E-2</c:v>
                </c:pt>
                <c:pt idx="8833">
                  <c:v>0.14173861049738701</c:v>
                </c:pt>
                <c:pt idx="8834">
                  <c:v>0</c:v>
                </c:pt>
                <c:pt idx="8835">
                  <c:v>0</c:v>
                </c:pt>
                <c:pt idx="8836">
                  <c:v>0</c:v>
                </c:pt>
                <c:pt idx="8837">
                  <c:v>0.10496161866815799</c:v>
                </c:pt>
                <c:pt idx="8838">
                  <c:v>0.20936408479931101</c:v>
                </c:pt>
                <c:pt idx="8839">
                  <c:v>0</c:v>
                </c:pt>
                <c:pt idx="8840">
                  <c:v>0</c:v>
                </c:pt>
                <c:pt idx="8841">
                  <c:v>0</c:v>
                </c:pt>
                <c:pt idx="8842">
                  <c:v>0.13692703067683301</c:v>
                </c:pt>
                <c:pt idx="8843">
                  <c:v>0</c:v>
                </c:pt>
                <c:pt idx="8844">
                  <c:v>0</c:v>
                </c:pt>
                <c:pt idx="8845">
                  <c:v>0</c:v>
                </c:pt>
                <c:pt idx="8846">
                  <c:v>0.138281814108135</c:v>
                </c:pt>
                <c:pt idx="8847">
                  <c:v>0</c:v>
                </c:pt>
                <c:pt idx="8848">
                  <c:v>0</c:v>
                </c:pt>
                <c:pt idx="8849">
                  <c:v>0</c:v>
                </c:pt>
                <c:pt idx="8850">
                  <c:v>8.5494810494214202E-2</c:v>
                </c:pt>
                <c:pt idx="8851">
                  <c:v>0.21195224833001799</c:v>
                </c:pt>
                <c:pt idx="8852">
                  <c:v>0</c:v>
                </c:pt>
                <c:pt idx="8853">
                  <c:v>0</c:v>
                </c:pt>
                <c:pt idx="8854">
                  <c:v>0</c:v>
                </c:pt>
                <c:pt idx="8855">
                  <c:v>0.12441160058046601</c:v>
                </c:pt>
                <c:pt idx="8856">
                  <c:v>0</c:v>
                </c:pt>
                <c:pt idx="8857">
                  <c:v>0</c:v>
                </c:pt>
                <c:pt idx="8858">
                  <c:v>0</c:v>
                </c:pt>
                <c:pt idx="8859">
                  <c:v>0.13854035215426999</c:v>
                </c:pt>
                <c:pt idx="8860">
                  <c:v>0</c:v>
                </c:pt>
                <c:pt idx="8861">
                  <c:v>0</c:v>
                </c:pt>
                <c:pt idx="8862">
                  <c:v>0</c:v>
                </c:pt>
                <c:pt idx="8863">
                  <c:v>0.122353191062299</c:v>
                </c:pt>
                <c:pt idx="8864">
                  <c:v>0.221719747897858</c:v>
                </c:pt>
                <c:pt idx="8865">
                  <c:v>0</c:v>
                </c:pt>
                <c:pt idx="8866">
                  <c:v>0</c:v>
                </c:pt>
                <c:pt idx="8867">
                  <c:v>0</c:v>
                </c:pt>
                <c:pt idx="8868">
                  <c:v>0.13774686664345501</c:v>
                </c:pt>
                <c:pt idx="8869">
                  <c:v>0</c:v>
                </c:pt>
                <c:pt idx="8870">
                  <c:v>0</c:v>
                </c:pt>
                <c:pt idx="8871">
                  <c:v>0</c:v>
                </c:pt>
                <c:pt idx="8872">
                  <c:v>0.123688624366504</c:v>
                </c:pt>
                <c:pt idx="8873">
                  <c:v>0</c:v>
                </c:pt>
                <c:pt idx="8874">
                  <c:v>0</c:v>
                </c:pt>
                <c:pt idx="8875">
                  <c:v>0</c:v>
                </c:pt>
                <c:pt idx="8876">
                  <c:v>0.13185873986517799</c:v>
                </c:pt>
                <c:pt idx="8877">
                  <c:v>0</c:v>
                </c:pt>
                <c:pt idx="8878">
                  <c:v>0</c:v>
                </c:pt>
                <c:pt idx="8879">
                  <c:v>0</c:v>
                </c:pt>
                <c:pt idx="8880">
                  <c:v>2.8046668114043102E-2</c:v>
                </c:pt>
                <c:pt idx="8881">
                  <c:v>0.163781220597815</c:v>
                </c:pt>
                <c:pt idx="8882">
                  <c:v>0</c:v>
                </c:pt>
                <c:pt idx="8883">
                  <c:v>0</c:v>
                </c:pt>
                <c:pt idx="8884">
                  <c:v>0</c:v>
                </c:pt>
                <c:pt idx="8885">
                  <c:v>0.124401567634499</c:v>
                </c:pt>
                <c:pt idx="8886">
                  <c:v>0</c:v>
                </c:pt>
                <c:pt idx="8887">
                  <c:v>0</c:v>
                </c:pt>
                <c:pt idx="8888">
                  <c:v>0</c:v>
                </c:pt>
                <c:pt idx="8889">
                  <c:v>0.13092442106220201</c:v>
                </c:pt>
                <c:pt idx="8890">
                  <c:v>0</c:v>
                </c:pt>
                <c:pt idx="8891">
                  <c:v>0</c:v>
                </c:pt>
                <c:pt idx="8892">
                  <c:v>0</c:v>
                </c:pt>
                <c:pt idx="8893">
                  <c:v>8.6852308494233296E-2</c:v>
                </c:pt>
                <c:pt idx="8894">
                  <c:v>0.15967525882893499</c:v>
                </c:pt>
                <c:pt idx="8895" formatCode="0.00E+00">
                  <c:v>9.99777904733702E-5</c:v>
                </c:pt>
                <c:pt idx="8896">
                  <c:v>0</c:v>
                </c:pt>
                <c:pt idx="8897">
                  <c:v>1.00012711112725E-4</c:v>
                </c:pt>
                <c:pt idx="8898">
                  <c:v>0.103990787432524</c:v>
                </c:pt>
                <c:pt idx="8899">
                  <c:v>0.17484597949842701</c:v>
                </c:pt>
                <c:pt idx="8900">
                  <c:v>0.35044941361180398</c:v>
                </c:pt>
                <c:pt idx="8901">
                  <c:v>1.00012711112725E-4</c:v>
                </c:pt>
                <c:pt idx="8902" formatCode="0.00E+00">
                  <c:v>6.6663500528698399E-5</c:v>
                </c:pt>
                <c:pt idx="8903" formatCode="0.00E+00">
                  <c:v>6.6675140741816796E-5</c:v>
                </c:pt>
                <c:pt idx="8904">
                  <c:v>9.6672134936122797E-2</c:v>
                </c:pt>
                <c:pt idx="8905">
                  <c:v>2.2664919491732799E-2</c:v>
                </c:pt>
                <c:pt idx="8906">
                  <c:v>0</c:v>
                </c:pt>
                <c:pt idx="8907">
                  <c:v>0</c:v>
                </c:pt>
                <c:pt idx="8908">
                  <c:v>0</c:v>
                </c:pt>
                <c:pt idx="8909">
                  <c:v>0.13049031115075099</c:v>
                </c:pt>
                <c:pt idx="8910">
                  <c:v>0</c:v>
                </c:pt>
                <c:pt idx="8911">
                  <c:v>0</c:v>
                </c:pt>
                <c:pt idx="8912">
                  <c:v>0</c:v>
                </c:pt>
                <c:pt idx="8913">
                  <c:v>0.12382714034214801</c:v>
                </c:pt>
                <c:pt idx="8914">
                  <c:v>0</c:v>
                </c:pt>
                <c:pt idx="8915">
                  <c:v>0</c:v>
                </c:pt>
                <c:pt idx="8916">
                  <c:v>0</c:v>
                </c:pt>
                <c:pt idx="8917">
                  <c:v>0.118147706738446</c:v>
                </c:pt>
                <c:pt idx="8918">
                  <c:v>5.7482463399508903E-2</c:v>
                </c:pt>
                <c:pt idx="8919">
                  <c:v>0</c:v>
                </c:pt>
                <c:pt idx="8920">
                  <c:v>0</c:v>
                </c:pt>
                <c:pt idx="8921">
                  <c:v>0</c:v>
                </c:pt>
                <c:pt idx="8922">
                  <c:v>0.13214294491053499</c:v>
                </c:pt>
                <c:pt idx="8923">
                  <c:v>0</c:v>
                </c:pt>
                <c:pt idx="8924">
                  <c:v>0</c:v>
                </c:pt>
                <c:pt idx="8925">
                  <c:v>0</c:v>
                </c:pt>
                <c:pt idx="8926">
                  <c:v>0.132294945089207</c:v>
                </c:pt>
                <c:pt idx="8927">
                  <c:v>0</c:v>
                </c:pt>
                <c:pt idx="8928">
                  <c:v>0</c:v>
                </c:pt>
                <c:pt idx="8929">
                  <c:v>0</c:v>
                </c:pt>
                <c:pt idx="8930">
                  <c:v>0.10908735158742</c:v>
                </c:pt>
                <c:pt idx="8931">
                  <c:v>0.15955690868989</c:v>
                </c:pt>
                <c:pt idx="8932">
                  <c:v>0</c:v>
                </c:pt>
                <c:pt idx="8933">
                  <c:v>0</c:v>
                </c:pt>
                <c:pt idx="8934">
                  <c:v>0</c:v>
                </c:pt>
                <c:pt idx="8935">
                  <c:v>0.119984934935564</c:v>
                </c:pt>
                <c:pt idx="8936">
                  <c:v>0</c:v>
                </c:pt>
                <c:pt idx="8937">
                  <c:v>1.00012711112725E-4</c:v>
                </c:pt>
                <c:pt idx="8938">
                  <c:v>0</c:v>
                </c:pt>
                <c:pt idx="8939">
                  <c:v>0.14948132395911001</c:v>
                </c:pt>
                <c:pt idx="8940">
                  <c:v>0</c:v>
                </c:pt>
                <c:pt idx="8941">
                  <c:v>0</c:v>
                </c:pt>
                <c:pt idx="8942">
                  <c:v>0</c:v>
                </c:pt>
                <c:pt idx="8943">
                  <c:v>0.118749366228384</c:v>
                </c:pt>
                <c:pt idx="8944">
                  <c:v>0</c:v>
                </c:pt>
                <c:pt idx="8945">
                  <c:v>0</c:v>
                </c:pt>
                <c:pt idx="8946">
                  <c:v>0</c:v>
                </c:pt>
                <c:pt idx="8947">
                  <c:v>9.2012147858065892E-3</c:v>
                </c:pt>
                <c:pt idx="8948">
                  <c:v>0.16476971874396201</c:v>
                </c:pt>
                <c:pt idx="8949">
                  <c:v>0</c:v>
                </c:pt>
                <c:pt idx="8950">
                  <c:v>0</c:v>
                </c:pt>
                <c:pt idx="8951">
                  <c:v>0</c:v>
                </c:pt>
                <c:pt idx="8952">
                  <c:v>0.108197148994091</c:v>
                </c:pt>
                <c:pt idx="8953">
                  <c:v>0</c:v>
                </c:pt>
                <c:pt idx="8954">
                  <c:v>0</c:v>
                </c:pt>
                <c:pt idx="8955">
                  <c:v>0</c:v>
                </c:pt>
                <c:pt idx="8956">
                  <c:v>0.14555804371473299</c:v>
                </c:pt>
                <c:pt idx="8957">
                  <c:v>0</c:v>
                </c:pt>
                <c:pt idx="8958">
                  <c:v>0</c:v>
                </c:pt>
                <c:pt idx="8959">
                  <c:v>0</c:v>
                </c:pt>
                <c:pt idx="8960">
                  <c:v>8.4139340977749999E-2</c:v>
                </c:pt>
                <c:pt idx="8961">
                  <c:v>0.18749315418276499</c:v>
                </c:pt>
                <c:pt idx="8962">
                  <c:v>0</c:v>
                </c:pt>
                <c:pt idx="8963">
                  <c:v>1.00012711112725E-4</c:v>
                </c:pt>
                <c:pt idx="8964">
                  <c:v>0</c:v>
                </c:pt>
                <c:pt idx="8965">
                  <c:v>0.17271122945627601</c:v>
                </c:pt>
                <c:pt idx="8966">
                  <c:v>0</c:v>
                </c:pt>
                <c:pt idx="8967">
                  <c:v>0</c:v>
                </c:pt>
                <c:pt idx="8968">
                  <c:v>2.0002542222544999E-4</c:v>
                </c:pt>
                <c:pt idx="8969">
                  <c:v>8.4731391734978206E-2</c:v>
                </c:pt>
                <c:pt idx="8970">
                  <c:v>8.5515918841600203E-2</c:v>
                </c:pt>
                <c:pt idx="8971">
                  <c:v>6.2304618676838001E-2</c:v>
                </c:pt>
                <c:pt idx="8972" formatCode="0.00E+00">
                  <c:v>6.6675140741816796E-5</c:v>
                </c:pt>
                <c:pt idx="8973" formatCode="0.00E+00">
                  <c:v>9.99952507930477E-5</c:v>
                </c:pt>
                <c:pt idx="8974">
                  <c:v>1.00012711112725E-4</c:v>
                </c:pt>
                <c:pt idx="8975">
                  <c:v>2.13001487112221E-2</c:v>
                </c:pt>
                <c:pt idx="8976">
                  <c:v>8.3584064512342807E-2</c:v>
                </c:pt>
                <c:pt idx="8977">
                  <c:v>0</c:v>
                </c:pt>
                <c:pt idx="8978">
                  <c:v>0</c:v>
                </c:pt>
                <c:pt idx="8979">
                  <c:v>0</c:v>
                </c:pt>
                <c:pt idx="8980">
                  <c:v>0.15197065005133001</c:v>
                </c:pt>
                <c:pt idx="8981">
                  <c:v>0</c:v>
                </c:pt>
                <c:pt idx="8982">
                  <c:v>0</c:v>
                </c:pt>
                <c:pt idx="8983">
                  <c:v>0</c:v>
                </c:pt>
                <c:pt idx="8984">
                  <c:v>0.167118051285856</c:v>
                </c:pt>
                <c:pt idx="8985">
                  <c:v>0</c:v>
                </c:pt>
                <c:pt idx="8986">
                  <c:v>0</c:v>
                </c:pt>
                <c:pt idx="8987">
                  <c:v>0</c:v>
                </c:pt>
                <c:pt idx="8988">
                  <c:v>1.9837091076901001E-2</c:v>
                </c:pt>
                <c:pt idx="8989">
                  <c:v>0.153446964458747</c:v>
                </c:pt>
                <c:pt idx="8990">
                  <c:v>0</c:v>
                </c:pt>
                <c:pt idx="8991">
                  <c:v>0</c:v>
                </c:pt>
                <c:pt idx="8992">
                  <c:v>0</c:v>
                </c:pt>
                <c:pt idx="8993">
                  <c:v>0.119222870532282</c:v>
                </c:pt>
                <c:pt idx="8994">
                  <c:v>0</c:v>
                </c:pt>
                <c:pt idx="8995">
                  <c:v>0</c:v>
                </c:pt>
                <c:pt idx="8996">
                  <c:v>0</c:v>
                </c:pt>
                <c:pt idx="8997">
                  <c:v>9.2524630870178801E-2</c:v>
                </c:pt>
                <c:pt idx="8998">
                  <c:v>0</c:v>
                </c:pt>
                <c:pt idx="8999">
                  <c:v>0</c:v>
                </c:pt>
                <c:pt idx="9000">
                  <c:v>0</c:v>
                </c:pt>
                <c:pt idx="9001">
                  <c:v>9.0780042654343099E-2</c:v>
                </c:pt>
                <c:pt idx="9002">
                  <c:v>9.1056567505251998E-2</c:v>
                </c:pt>
                <c:pt idx="9003">
                  <c:v>0</c:v>
                </c:pt>
                <c:pt idx="9004">
                  <c:v>0</c:v>
                </c:pt>
                <c:pt idx="9005">
                  <c:v>1.00012711112725E-4</c:v>
                </c:pt>
                <c:pt idx="9006">
                  <c:v>6.9798507990866204E-2</c:v>
                </c:pt>
                <c:pt idx="9007">
                  <c:v>0</c:v>
                </c:pt>
                <c:pt idx="9008">
                  <c:v>0</c:v>
                </c:pt>
                <c:pt idx="9009">
                  <c:v>0</c:v>
                </c:pt>
                <c:pt idx="9010">
                  <c:v>2.9117278885991301E-2</c:v>
                </c:pt>
                <c:pt idx="9011">
                  <c:v>7.6435437278526197E-2</c:v>
                </c:pt>
                <c:pt idx="9012">
                  <c:v>0.134636452034848</c:v>
                </c:pt>
                <c:pt idx="9013" formatCode="0.00E+00">
                  <c:v>7.9996200634438098E-5</c:v>
                </c:pt>
                <c:pt idx="9014" formatCode="0.00E+00">
                  <c:v>7.49920730148664E-5</c:v>
                </c:pt>
                <c:pt idx="9015">
                  <c:v>2.00000160486342E-4</c:v>
                </c:pt>
                <c:pt idx="9016">
                  <c:v>5.1939324886025401E-2</c:v>
                </c:pt>
                <c:pt idx="9017">
                  <c:v>5.1837209430494899E-2</c:v>
                </c:pt>
                <c:pt idx="9018" formatCode="0.00E+00">
                  <c:v>7.9996200634438098E-5</c:v>
                </c:pt>
                <c:pt idx="9019" formatCode="0.00E+00">
                  <c:v>9.4737856641732794E-5</c:v>
                </c:pt>
                <c:pt idx="9020">
                  <c:v>0</c:v>
                </c:pt>
                <c:pt idx="9021">
                  <c:v>3.6607738938914697E-2</c:v>
                </c:pt>
                <c:pt idx="9022">
                  <c:v>5.5449206349239402E-2</c:v>
                </c:pt>
                <c:pt idx="9023">
                  <c:v>1.19444106878264E-4</c:v>
                </c:pt>
                <c:pt idx="9024">
                  <c:v>0</c:v>
                </c:pt>
                <c:pt idx="9025" formatCode="0.00E+00">
                  <c:v>7.9996200634438098E-5</c:v>
                </c:pt>
                <c:pt idx="9026">
                  <c:v>2.66639332330985E-2</c:v>
                </c:pt>
                <c:pt idx="9027">
                  <c:v>2.2234159556814501E-2</c:v>
                </c:pt>
                <c:pt idx="9028">
                  <c:v>0</c:v>
                </c:pt>
                <c:pt idx="9029">
                  <c:v>0</c:v>
                </c:pt>
                <c:pt idx="9030" formatCode="0.00E+00">
                  <c:v>9.9998742856983203E-5</c:v>
                </c:pt>
                <c:pt idx="9031">
                  <c:v>0.14535048651990801</c:v>
                </c:pt>
                <c:pt idx="9032">
                  <c:v>0</c:v>
                </c:pt>
                <c:pt idx="9033">
                  <c:v>0</c:v>
                </c:pt>
                <c:pt idx="9034">
                  <c:v>2.0002542222544999E-4</c:v>
                </c:pt>
                <c:pt idx="9035">
                  <c:v>0.14081520666649699</c:v>
                </c:pt>
                <c:pt idx="9036">
                  <c:v>0.121943304026755</c:v>
                </c:pt>
                <c:pt idx="9037">
                  <c:v>0</c:v>
                </c:pt>
                <c:pt idx="9038" formatCode="0.00E+00">
                  <c:v>8.5715203628234393E-5</c:v>
                </c:pt>
                <c:pt idx="9039">
                  <c:v>1.00001070899606E-4</c:v>
                </c:pt>
                <c:pt idx="9040">
                  <c:v>7.5866511048732405E-2</c:v>
                </c:pt>
                <c:pt idx="9041">
                  <c:v>0.11112528168750301</c:v>
                </c:pt>
                <c:pt idx="9042" formatCode="0.00E+00">
                  <c:v>7.9996200634438098E-5</c:v>
                </c:pt>
                <c:pt idx="9043">
                  <c:v>1.00012711112725E-4</c:v>
                </c:pt>
                <c:pt idx="9044" formatCode="0.00E+00">
                  <c:v>8.3332285714152594E-5</c:v>
                </c:pt>
                <c:pt idx="9045">
                  <c:v>2.0507408403034399E-2</c:v>
                </c:pt>
                <c:pt idx="9046">
                  <c:v>2.24926871229464E-2</c:v>
                </c:pt>
                <c:pt idx="9047">
                  <c:v>0</c:v>
                </c:pt>
                <c:pt idx="9048">
                  <c:v>0</c:v>
                </c:pt>
                <c:pt idx="9049">
                  <c:v>0</c:v>
                </c:pt>
                <c:pt idx="9050">
                  <c:v>2.4597614114994601E-2</c:v>
                </c:pt>
                <c:pt idx="9051">
                  <c:v>2.2256965869388599E-2</c:v>
                </c:pt>
                <c:pt idx="9052">
                  <c:v>0</c:v>
                </c:pt>
                <c:pt idx="9053">
                  <c:v>0</c:v>
                </c:pt>
                <c:pt idx="9054">
                  <c:v>1.5001906666908699E-4</c:v>
                </c:pt>
                <c:pt idx="9055">
                  <c:v>0.15124910166846101</c:v>
                </c:pt>
                <c:pt idx="9056">
                  <c:v>0</c:v>
                </c:pt>
                <c:pt idx="9057" formatCode="0.00E+00">
                  <c:v>9.99428698340152E-5</c:v>
                </c:pt>
                <c:pt idx="9058">
                  <c:v>0</c:v>
                </c:pt>
                <c:pt idx="9059">
                  <c:v>0.13447962853006801</c:v>
                </c:pt>
                <c:pt idx="9060">
                  <c:v>0</c:v>
                </c:pt>
                <c:pt idx="9061">
                  <c:v>0</c:v>
                </c:pt>
                <c:pt idx="9062" formatCode="0.00E+00">
                  <c:v>7.9996200634438098E-5</c:v>
                </c:pt>
                <c:pt idx="9063">
                  <c:v>0.130057787081853</c:v>
                </c:pt>
                <c:pt idx="9064">
                  <c:v>0.21911474946046</c:v>
                </c:pt>
                <c:pt idx="9065">
                  <c:v>0</c:v>
                </c:pt>
                <c:pt idx="9066">
                  <c:v>0</c:v>
                </c:pt>
                <c:pt idx="9067">
                  <c:v>0</c:v>
                </c:pt>
                <c:pt idx="9068">
                  <c:v>0.12668632304160399</c:v>
                </c:pt>
                <c:pt idx="9069">
                  <c:v>0</c:v>
                </c:pt>
                <c:pt idx="9070">
                  <c:v>0</c:v>
                </c:pt>
                <c:pt idx="9071" formatCode="0.00E+00">
                  <c:v>9.9998742856983203E-5</c:v>
                </c:pt>
                <c:pt idx="9072">
                  <c:v>0.13763716920524899</c:v>
                </c:pt>
                <c:pt idx="9073">
                  <c:v>0</c:v>
                </c:pt>
                <c:pt idx="9074">
                  <c:v>0</c:v>
                </c:pt>
                <c:pt idx="9075">
                  <c:v>0</c:v>
                </c:pt>
                <c:pt idx="9076">
                  <c:v>0.14084974432539801</c:v>
                </c:pt>
                <c:pt idx="9077">
                  <c:v>0.138526311303935</c:v>
                </c:pt>
                <c:pt idx="9078">
                  <c:v>0</c:v>
                </c:pt>
                <c:pt idx="9079">
                  <c:v>0</c:v>
                </c:pt>
                <c:pt idx="9080">
                  <c:v>0</c:v>
                </c:pt>
                <c:pt idx="9081">
                  <c:v>0.13181758446880101</c:v>
                </c:pt>
                <c:pt idx="9082">
                  <c:v>0</c:v>
                </c:pt>
                <c:pt idx="9083">
                  <c:v>0</c:v>
                </c:pt>
                <c:pt idx="9084">
                  <c:v>0</c:v>
                </c:pt>
                <c:pt idx="9085">
                  <c:v>0.12951606286897199</c:v>
                </c:pt>
                <c:pt idx="9086">
                  <c:v>0</c:v>
                </c:pt>
                <c:pt idx="9087">
                  <c:v>1.00012711112725E-4</c:v>
                </c:pt>
                <c:pt idx="9088">
                  <c:v>0</c:v>
                </c:pt>
                <c:pt idx="9089">
                  <c:v>8.3836541372436596E-2</c:v>
                </c:pt>
                <c:pt idx="9090">
                  <c:v>0.18521950153901701</c:v>
                </c:pt>
                <c:pt idx="9091">
                  <c:v>1.00012711112725E-4</c:v>
                </c:pt>
                <c:pt idx="9092">
                  <c:v>0</c:v>
                </c:pt>
                <c:pt idx="9093">
                  <c:v>0</c:v>
                </c:pt>
                <c:pt idx="9094">
                  <c:v>2.4514952738397301E-2</c:v>
                </c:pt>
                <c:pt idx="9095">
                  <c:v>0</c:v>
                </c:pt>
                <c:pt idx="9096">
                  <c:v>0</c:v>
                </c:pt>
                <c:pt idx="9097">
                  <c:v>0</c:v>
                </c:pt>
                <c:pt idx="9098">
                  <c:v>0.15356640003636701</c:v>
                </c:pt>
                <c:pt idx="9099">
                  <c:v>1.3931691892560501E-2</c:v>
                </c:pt>
                <c:pt idx="9100">
                  <c:v>0</c:v>
                </c:pt>
                <c:pt idx="9101">
                  <c:v>0</c:v>
                </c:pt>
                <c:pt idx="9102" formatCode="0.00E+00">
                  <c:v>8.0010168890180095E-5</c:v>
                </c:pt>
                <c:pt idx="9103">
                  <c:v>0.14538039927291199</c:v>
                </c:pt>
                <c:pt idx="9104">
                  <c:v>0</c:v>
                </c:pt>
                <c:pt idx="9105">
                  <c:v>0</c:v>
                </c:pt>
                <c:pt idx="9106" formatCode="0.00E+00">
                  <c:v>8.8234184873808695E-5</c:v>
                </c:pt>
                <c:pt idx="9107">
                  <c:v>0.15381654241864001</c:v>
                </c:pt>
                <c:pt idx="9108">
                  <c:v>0.161491644931928</c:v>
                </c:pt>
                <c:pt idx="9109">
                  <c:v>1.00012711112725E-4</c:v>
                </c:pt>
                <c:pt idx="9110">
                  <c:v>1.71420429930938E-4</c:v>
                </c:pt>
                <c:pt idx="9111">
                  <c:v>0</c:v>
                </c:pt>
                <c:pt idx="9112">
                  <c:v>8.5732801348533505E-2</c:v>
                </c:pt>
                <c:pt idx="9113">
                  <c:v>0.15331510977611601</c:v>
                </c:pt>
                <c:pt idx="9114" formatCode="0.00E+00">
                  <c:v>7.49920730148664E-5</c:v>
                </c:pt>
                <c:pt idx="9115" formatCode="0.00E+00">
                  <c:v>8.7502392063795807E-5</c:v>
                </c:pt>
                <c:pt idx="9116">
                  <c:v>0</c:v>
                </c:pt>
                <c:pt idx="9117">
                  <c:v>0.106775184679723</c:v>
                </c:pt>
                <c:pt idx="9118">
                  <c:v>0.176393477635193</c:v>
                </c:pt>
                <c:pt idx="9119">
                  <c:v>0</c:v>
                </c:pt>
                <c:pt idx="9120" formatCode="0.00E+00">
                  <c:v>7.77799040567074E-5</c:v>
                </c:pt>
                <c:pt idx="9121">
                  <c:v>0</c:v>
                </c:pt>
                <c:pt idx="9122">
                  <c:v>0.14944704479561699</c:v>
                </c:pt>
                <c:pt idx="9123">
                  <c:v>0</c:v>
                </c:pt>
                <c:pt idx="9124">
                  <c:v>0</c:v>
                </c:pt>
                <c:pt idx="9125">
                  <c:v>0</c:v>
                </c:pt>
                <c:pt idx="9126">
                  <c:v>8.8025535250400203E-2</c:v>
                </c:pt>
                <c:pt idx="9127">
                  <c:v>0.18090279787390001</c:v>
                </c:pt>
                <c:pt idx="9128">
                  <c:v>0</c:v>
                </c:pt>
                <c:pt idx="9129">
                  <c:v>0</c:v>
                </c:pt>
                <c:pt idx="9130">
                  <c:v>0</c:v>
                </c:pt>
                <c:pt idx="9131">
                  <c:v>0.14105018349874299</c:v>
                </c:pt>
                <c:pt idx="9132">
                  <c:v>0</c:v>
                </c:pt>
                <c:pt idx="9133">
                  <c:v>0</c:v>
                </c:pt>
                <c:pt idx="9134">
                  <c:v>0</c:v>
                </c:pt>
                <c:pt idx="9135">
                  <c:v>0.150155438504043</c:v>
                </c:pt>
                <c:pt idx="9136">
                  <c:v>0</c:v>
                </c:pt>
                <c:pt idx="9137">
                  <c:v>0</c:v>
                </c:pt>
                <c:pt idx="9138">
                  <c:v>0</c:v>
                </c:pt>
                <c:pt idx="9139">
                  <c:v>4.7656801476493899E-2</c:v>
                </c:pt>
                <c:pt idx="9140">
                  <c:v>0.15419429715239999</c:v>
                </c:pt>
                <c:pt idx="9141">
                  <c:v>0</c:v>
                </c:pt>
                <c:pt idx="9142">
                  <c:v>0</c:v>
                </c:pt>
                <c:pt idx="9143">
                  <c:v>0</c:v>
                </c:pt>
                <c:pt idx="9144">
                  <c:v>0.156830482869075</c:v>
                </c:pt>
                <c:pt idx="9145">
                  <c:v>0</c:v>
                </c:pt>
                <c:pt idx="9146">
                  <c:v>0</c:v>
                </c:pt>
                <c:pt idx="9147">
                  <c:v>0</c:v>
                </c:pt>
                <c:pt idx="9148">
                  <c:v>0.13910804385103101</c:v>
                </c:pt>
                <c:pt idx="9149">
                  <c:v>0</c:v>
                </c:pt>
                <c:pt idx="9150">
                  <c:v>0</c:v>
                </c:pt>
                <c:pt idx="9151">
                  <c:v>0</c:v>
                </c:pt>
                <c:pt idx="9152">
                  <c:v>0.10129266258612001</c:v>
                </c:pt>
                <c:pt idx="9153">
                  <c:v>0.19841554720424301</c:v>
                </c:pt>
                <c:pt idx="9154" formatCode="0.00E+00">
                  <c:v>5.00063555563626E-5</c:v>
                </c:pt>
                <c:pt idx="9155" formatCode="0.00E+00">
                  <c:v>7.9996200634438098E-5</c:v>
                </c:pt>
                <c:pt idx="9156">
                  <c:v>0</c:v>
                </c:pt>
                <c:pt idx="9157">
                  <c:v>0.14844713433512699</c:v>
                </c:pt>
                <c:pt idx="9158">
                  <c:v>0</c:v>
                </c:pt>
                <c:pt idx="9159">
                  <c:v>0</c:v>
                </c:pt>
                <c:pt idx="9160">
                  <c:v>0</c:v>
                </c:pt>
                <c:pt idx="9161">
                  <c:v>0.15447486102090699</c:v>
                </c:pt>
                <c:pt idx="9162">
                  <c:v>0</c:v>
                </c:pt>
                <c:pt idx="9163">
                  <c:v>0</c:v>
                </c:pt>
                <c:pt idx="9164">
                  <c:v>0</c:v>
                </c:pt>
                <c:pt idx="9165">
                  <c:v>8.1164080148976206E-2</c:v>
                </c:pt>
                <c:pt idx="9166">
                  <c:v>0.19425201984411</c:v>
                </c:pt>
                <c:pt idx="9167">
                  <c:v>0</c:v>
                </c:pt>
                <c:pt idx="9168">
                  <c:v>0</c:v>
                </c:pt>
                <c:pt idx="9169">
                  <c:v>1.00012711112725E-4</c:v>
                </c:pt>
                <c:pt idx="9170">
                  <c:v>0.16517856361383601</c:v>
                </c:pt>
                <c:pt idx="9171">
                  <c:v>0</c:v>
                </c:pt>
                <c:pt idx="9172">
                  <c:v>0</c:v>
                </c:pt>
                <c:pt idx="9173">
                  <c:v>0</c:v>
                </c:pt>
                <c:pt idx="9174">
                  <c:v>0.113928733459133</c:v>
                </c:pt>
                <c:pt idx="9175">
                  <c:v>0.13324326999069899</c:v>
                </c:pt>
                <c:pt idx="9176" formatCode="0.00E+00">
                  <c:v>7.1427673469273695E-5</c:v>
                </c:pt>
                <c:pt idx="9177">
                  <c:v>0</c:v>
                </c:pt>
                <c:pt idx="9178" formatCode="0.00E+00">
                  <c:v>7.49920730148664E-5</c:v>
                </c:pt>
                <c:pt idx="9179">
                  <c:v>5.6511851982578999E-2</c:v>
                </c:pt>
                <c:pt idx="9180">
                  <c:v>2.3209730363548401E-2</c:v>
                </c:pt>
                <c:pt idx="9181">
                  <c:v>1.00001070899606E-4</c:v>
                </c:pt>
                <c:pt idx="9182">
                  <c:v>2.4090796709942401E-4</c:v>
                </c:pt>
                <c:pt idx="9183">
                  <c:v>0</c:v>
                </c:pt>
                <c:pt idx="9184">
                  <c:v>3.88971557419358E-2</c:v>
                </c:pt>
                <c:pt idx="9185">
                  <c:v>0.10443565737720401</c:v>
                </c:pt>
                <c:pt idx="9186">
                  <c:v>0</c:v>
                </c:pt>
                <c:pt idx="9187" formatCode="0.00E+00">
                  <c:v>5.9993658411893101E-5</c:v>
                </c:pt>
                <c:pt idx="9188" formatCode="0.00E+00">
                  <c:v>9.9998742856983203E-5</c:v>
                </c:pt>
                <c:pt idx="9189">
                  <c:v>2.3461483147264799E-2</c:v>
                </c:pt>
                <c:pt idx="9190">
                  <c:v>2.4323205017864401E-2</c:v>
                </c:pt>
                <c:pt idx="9191">
                  <c:v>0</c:v>
                </c:pt>
                <c:pt idx="9192">
                  <c:v>0</c:v>
                </c:pt>
                <c:pt idx="9193">
                  <c:v>0</c:v>
                </c:pt>
                <c:pt idx="9194">
                  <c:v>0.16124906489617599</c:v>
                </c:pt>
                <c:pt idx="9195">
                  <c:v>0</c:v>
                </c:pt>
                <c:pt idx="9196" formatCode="0.00E+00">
                  <c:v>8.3332285714152594E-5</c:v>
                </c:pt>
                <c:pt idx="9197" formatCode="0.00E+00">
                  <c:v>6.6675140741816796E-5</c:v>
                </c:pt>
                <c:pt idx="9198">
                  <c:v>0.15096321035528701</c:v>
                </c:pt>
                <c:pt idx="9199">
                  <c:v>0</c:v>
                </c:pt>
                <c:pt idx="9200">
                  <c:v>0</c:v>
                </c:pt>
                <c:pt idx="9201">
                  <c:v>0</c:v>
                </c:pt>
                <c:pt idx="9202">
                  <c:v>5.0364780348867301E-2</c:v>
                </c:pt>
                <c:pt idx="9203">
                  <c:v>0.16439807644028201</c:v>
                </c:pt>
                <c:pt idx="9204">
                  <c:v>0</c:v>
                </c:pt>
                <c:pt idx="9205" formatCode="0.00E+00">
                  <c:v>7.50095333345439E-5</c:v>
                </c:pt>
                <c:pt idx="9206">
                  <c:v>0</c:v>
                </c:pt>
                <c:pt idx="9207">
                  <c:v>0.13789643188613401</c:v>
                </c:pt>
                <c:pt idx="9208">
                  <c:v>0</c:v>
                </c:pt>
                <c:pt idx="9209">
                  <c:v>0</c:v>
                </c:pt>
                <c:pt idx="9210">
                  <c:v>0</c:v>
                </c:pt>
                <c:pt idx="9211">
                  <c:v>0.13276706203244801</c:v>
                </c:pt>
                <c:pt idx="9212">
                  <c:v>0</c:v>
                </c:pt>
                <c:pt idx="9213">
                  <c:v>0</c:v>
                </c:pt>
                <c:pt idx="9214">
                  <c:v>0</c:v>
                </c:pt>
                <c:pt idx="9215">
                  <c:v>8.4328746042849401E-2</c:v>
                </c:pt>
                <c:pt idx="9216">
                  <c:v>0.142426129166661</c:v>
                </c:pt>
                <c:pt idx="9217">
                  <c:v>0</c:v>
                </c:pt>
                <c:pt idx="9218" formatCode="0.00E+00">
                  <c:v>9.99428698340152E-5</c:v>
                </c:pt>
                <c:pt idx="9219">
                  <c:v>0</c:v>
                </c:pt>
                <c:pt idx="9220">
                  <c:v>0.15471072914126399</c:v>
                </c:pt>
                <c:pt idx="9221">
                  <c:v>0</c:v>
                </c:pt>
                <c:pt idx="9222">
                  <c:v>0</c:v>
                </c:pt>
                <c:pt idx="9223">
                  <c:v>0</c:v>
                </c:pt>
                <c:pt idx="9224">
                  <c:v>0.18329849353974001</c:v>
                </c:pt>
                <c:pt idx="9225">
                  <c:v>0</c:v>
                </c:pt>
                <c:pt idx="9226">
                  <c:v>0</c:v>
                </c:pt>
                <c:pt idx="9227">
                  <c:v>0</c:v>
                </c:pt>
                <c:pt idx="9228">
                  <c:v>8.5503729461320899E-2</c:v>
                </c:pt>
                <c:pt idx="9229">
                  <c:v>0.20808830354148899</c:v>
                </c:pt>
                <c:pt idx="9230">
                  <c:v>0</c:v>
                </c:pt>
                <c:pt idx="9231">
                  <c:v>0</c:v>
                </c:pt>
                <c:pt idx="9232">
                  <c:v>0</c:v>
                </c:pt>
                <c:pt idx="9233">
                  <c:v>0.14999011646543101</c:v>
                </c:pt>
                <c:pt idx="9234">
                  <c:v>0</c:v>
                </c:pt>
                <c:pt idx="9235">
                  <c:v>1.00012711112725E-4</c:v>
                </c:pt>
                <c:pt idx="9236" formatCode="0.00E+00">
                  <c:v>5.9993658411893101E-5</c:v>
                </c:pt>
                <c:pt idx="9237">
                  <c:v>0.15366127330408999</c:v>
                </c:pt>
                <c:pt idx="9238">
                  <c:v>0</c:v>
                </c:pt>
                <c:pt idx="9239">
                  <c:v>0</c:v>
                </c:pt>
                <c:pt idx="9240">
                  <c:v>0</c:v>
                </c:pt>
                <c:pt idx="9241">
                  <c:v>0.12142971162277701</c:v>
                </c:pt>
                <c:pt idx="9242">
                  <c:v>0.10901735765833501</c:v>
                </c:pt>
                <c:pt idx="9243">
                  <c:v>0</c:v>
                </c:pt>
                <c:pt idx="9244">
                  <c:v>0</c:v>
                </c:pt>
                <c:pt idx="9245">
                  <c:v>0</c:v>
                </c:pt>
                <c:pt idx="9246">
                  <c:v>0.14897909686727001</c:v>
                </c:pt>
                <c:pt idx="9247">
                  <c:v>0</c:v>
                </c:pt>
                <c:pt idx="9248" formatCode="0.00E+00">
                  <c:v>6.9994929523165599E-5</c:v>
                </c:pt>
                <c:pt idx="9249" formatCode="0.00E+00">
                  <c:v>7.50095333345439E-5</c:v>
                </c:pt>
                <c:pt idx="9250">
                  <c:v>2.42343244988369E-2</c:v>
                </c:pt>
                <c:pt idx="9251">
                  <c:v>0.109127411158789</c:v>
                </c:pt>
                <c:pt idx="9252">
                  <c:v>0</c:v>
                </c:pt>
                <c:pt idx="9253">
                  <c:v>0</c:v>
                </c:pt>
                <c:pt idx="9254">
                  <c:v>1.00001070899606E-4</c:v>
                </c:pt>
                <c:pt idx="9255">
                  <c:v>3.5525713625016601E-2</c:v>
                </c:pt>
                <c:pt idx="9256">
                  <c:v>2.67568271712578E-2</c:v>
                </c:pt>
                <c:pt idx="9257">
                  <c:v>2.2959241665723801E-2</c:v>
                </c:pt>
                <c:pt idx="9258">
                  <c:v>1.00012711112725E-4</c:v>
                </c:pt>
                <c:pt idx="9259" formatCode="0.00E+00">
                  <c:v>8.3332285714152594E-5</c:v>
                </c:pt>
                <c:pt idx="9260">
                  <c:v>0</c:v>
                </c:pt>
                <c:pt idx="9261">
                  <c:v>0.132653363799667</c:v>
                </c:pt>
                <c:pt idx="9262">
                  <c:v>0</c:v>
                </c:pt>
                <c:pt idx="9263">
                  <c:v>0</c:v>
                </c:pt>
                <c:pt idx="9264">
                  <c:v>0</c:v>
                </c:pt>
                <c:pt idx="9265">
                  <c:v>0.1464032086772</c:v>
                </c:pt>
                <c:pt idx="9266">
                  <c:v>0</c:v>
                </c:pt>
                <c:pt idx="9267">
                  <c:v>0</c:v>
                </c:pt>
                <c:pt idx="9268">
                  <c:v>0</c:v>
                </c:pt>
                <c:pt idx="9269">
                  <c:v>0.11539138559331499</c:v>
                </c:pt>
                <c:pt idx="9270">
                  <c:v>0.18854381987848901</c:v>
                </c:pt>
                <c:pt idx="9271">
                  <c:v>0</c:v>
                </c:pt>
                <c:pt idx="9272">
                  <c:v>0</c:v>
                </c:pt>
                <c:pt idx="9273">
                  <c:v>1.00012711112725E-4</c:v>
                </c:pt>
                <c:pt idx="9274">
                  <c:v>0.15629857037717701</c:v>
                </c:pt>
                <c:pt idx="9275">
                  <c:v>0</c:v>
                </c:pt>
                <c:pt idx="9276">
                  <c:v>0</c:v>
                </c:pt>
                <c:pt idx="9277">
                  <c:v>0</c:v>
                </c:pt>
                <c:pt idx="9278">
                  <c:v>0.113661846222253</c:v>
                </c:pt>
                <c:pt idx="9279">
                  <c:v>4.12575735668263E-2</c:v>
                </c:pt>
                <c:pt idx="9280">
                  <c:v>0</c:v>
                </c:pt>
                <c:pt idx="9281">
                  <c:v>0</c:v>
                </c:pt>
                <c:pt idx="9282">
                  <c:v>0</c:v>
                </c:pt>
                <c:pt idx="9283">
                  <c:v>0.146758109511026</c:v>
                </c:pt>
                <c:pt idx="9284">
                  <c:v>0</c:v>
                </c:pt>
                <c:pt idx="9285">
                  <c:v>0</c:v>
                </c:pt>
                <c:pt idx="9286">
                  <c:v>0</c:v>
                </c:pt>
                <c:pt idx="9287">
                  <c:v>0.138524886815036</c:v>
                </c:pt>
                <c:pt idx="9288">
                  <c:v>0</c:v>
                </c:pt>
                <c:pt idx="9289">
                  <c:v>0</c:v>
                </c:pt>
                <c:pt idx="9290">
                  <c:v>0</c:v>
                </c:pt>
                <c:pt idx="9291">
                  <c:v>0.143865814273263</c:v>
                </c:pt>
                <c:pt idx="9292">
                  <c:v>0</c:v>
                </c:pt>
                <c:pt idx="9293">
                  <c:v>0</c:v>
                </c:pt>
                <c:pt idx="9294">
                  <c:v>0</c:v>
                </c:pt>
                <c:pt idx="9295">
                  <c:v>4.2347455909182999E-2</c:v>
                </c:pt>
                <c:pt idx="9296">
                  <c:v>0.16357837341332801</c:v>
                </c:pt>
                <c:pt idx="9297">
                  <c:v>0</c:v>
                </c:pt>
                <c:pt idx="9298">
                  <c:v>0</c:v>
                </c:pt>
                <c:pt idx="9299">
                  <c:v>0</c:v>
                </c:pt>
                <c:pt idx="9300">
                  <c:v>0.124210603082926</c:v>
                </c:pt>
                <c:pt idx="9301">
                  <c:v>0</c:v>
                </c:pt>
                <c:pt idx="9302">
                  <c:v>1.00012711112725E-4</c:v>
                </c:pt>
                <c:pt idx="9303">
                  <c:v>0</c:v>
                </c:pt>
                <c:pt idx="9304">
                  <c:v>0.151623129976906</c:v>
                </c:pt>
                <c:pt idx="9305">
                  <c:v>0</c:v>
                </c:pt>
                <c:pt idx="9306">
                  <c:v>0</c:v>
                </c:pt>
                <c:pt idx="9307">
                  <c:v>0</c:v>
                </c:pt>
                <c:pt idx="9308">
                  <c:v>7.2393320205109996E-2</c:v>
                </c:pt>
                <c:pt idx="9309">
                  <c:v>0.179267638134681</c:v>
                </c:pt>
                <c:pt idx="9310">
                  <c:v>0</c:v>
                </c:pt>
                <c:pt idx="9311">
                  <c:v>0</c:v>
                </c:pt>
                <c:pt idx="9312">
                  <c:v>0</c:v>
                </c:pt>
                <c:pt idx="9313">
                  <c:v>0</c:v>
                </c:pt>
                <c:pt idx="9314">
                  <c:v>0</c:v>
                </c:pt>
                <c:pt idx="9315">
                  <c:v>0</c:v>
                </c:pt>
                <c:pt idx="9316">
                  <c:v>0.163719033998598</c:v>
                </c:pt>
                <c:pt idx="9317">
                  <c:v>0</c:v>
                </c:pt>
                <c:pt idx="9318">
                  <c:v>0</c:v>
                </c:pt>
                <c:pt idx="9319">
                  <c:v>0</c:v>
                </c:pt>
                <c:pt idx="9320">
                  <c:v>0</c:v>
                </c:pt>
                <c:pt idx="9321">
                  <c:v>0</c:v>
                </c:pt>
                <c:pt idx="9322">
                  <c:v>0</c:v>
                </c:pt>
                <c:pt idx="9323">
                  <c:v>0</c:v>
                </c:pt>
                <c:pt idx="9324">
                  <c:v>0.13986769481082201</c:v>
                </c:pt>
                <c:pt idx="9325">
                  <c:v>0.46554666398476102</c:v>
                </c:pt>
                <c:pt idx="9326">
                  <c:v>0.19496675360357499</c:v>
                </c:pt>
                <c:pt idx="9327">
                  <c:v>0</c:v>
                </c:pt>
                <c:pt idx="9328">
                  <c:v>1.00012711112725E-4</c:v>
                </c:pt>
                <c:pt idx="9329">
                  <c:v>0</c:v>
                </c:pt>
                <c:pt idx="9330">
                  <c:v>0</c:v>
                </c:pt>
                <c:pt idx="9331">
                  <c:v>0</c:v>
                </c:pt>
                <c:pt idx="9332">
                  <c:v>0</c:v>
                </c:pt>
                <c:pt idx="9333">
                  <c:v>0</c:v>
                </c:pt>
                <c:pt idx="9334">
                  <c:v>2.5950414562205301E-2</c:v>
                </c:pt>
                <c:pt idx="9335">
                  <c:v>4.3299986450791904E-3</c:v>
                </c:pt>
                <c:pt idx="9336">
                  <c:v>8.3826292547954706E-2</c:v>
                </c:pt>
                <c:pt idx="9337">
                  <c:v>0</c:v>
                </c:pt>
                <c:pt idx="9338">
                  <c:v>0</c:v>
                </c:pt>
                <c:pt idx="9339">
                  <c:v>0</c:v>
                </c:pt>
                <c:pt idx="9340">
                  <c:v>1.00012711112725E-4</c:v>
                </c:pt>
                <c:pt idx="9341">
                  <c:v>0</c:v>
                </c:pt>
                <c:pt idx="9342" formatCode="0.00E+00">
                  <c:v>6.6675140741816796E-5</c:v>
                </c:pt>
                <c:pt idx="9343">
                  <c:v>0</c:v>
                </c:pt>
                <c:pt idx="9344">
                  <c:v>2.4788761865788E-2</c:v>
                </c:pt>
                <c:pt idx="9345">
                  <c:v>3.3488885381304602E-2</c:v>
                </c:pt>
                <c:pt idx="9346">
                  <c:v>2.1327854126274099E-2</c:v>
                </c:pt>
                <c:pt idx="9347">
                  <c:v>0</c:v>
                </c:pt>
                <c:pt idx="9348">
                  <c:v>0</c:v>
                </c:pt>
                <c:pt idx="9349">
                  <c:v>0</c:v>
                </c:pt>
                <c:pt idx="9350">
                  <c:v>0</c:v>
                </c:pt>
                <c:pt idx="9351">
                  <c:v>0</c:v>
                </c:pt>
                <c:pt idx="9352">
                  <c:v>0.141607629808638</c:v>
                </c:pt>
                <c:pt idx="9353">
                  <c:v>0.16447778613914299</c:v>
                </c:pt>
                <c:pt idx="9354">
                  <c:v>0</c:v>
                </c:pt>
                <c:pt idx="9355">
                  <c:v>0</c:v>
                </c:pt>
                <c:pt idx="9356">
                  <c:v>0</c:v>
                </c:pt>
                <c:pt idx="9357">
                  <c:v>0.16034264815216501</c:v>
                </c:pt>
                <c:pt idx="9358">
                  <c:v>0</c:v>
                </c:pt>
                <c:pt idx="9359">
                  <c:v>0</c:v>
                </c:pt>
                <c:pt idx="9360">
                  <c:v>0</c:v>
                </c:pt>
                <c:pt idx="9361">
                  <c:v>0.136615004395197</c:v>
                </c:pt>
                <c:pt idx="9362">
                  <c:v>0</c:v>
                </c:pt>
                <c:pt idx="9363">
                  <c:v>0</c:v>
                </c:pt>
                <c:pt idx="9364">
                  <c:v>2.9361719365081498E-4</c:v>
                </c:pt>
                <c:pt idx="9365">
                  <c:v>0.12977246174471099</c:v>
                </c:pt>
                <c:pt idx="9366">
                  <c:v>0</c:v>
                </c:pt>
                <c:pt idx="9367">
                  <c:v>0</c:v>
                </c:pt>
                <c:pt idx="9368">
                  <c:v>0</c:v>
                </c:pt>
                <c:pt idx="9369" formatCode="0.00E+00">
                  <c:v>8.2432528700140904E-5</c:v>
                </c:pt>
                <c:pt idx="9370">
                  <c:v>0.139027353940781</c:v>
                </c:pt>
                <c:pt idx="9371">
                  <c:v>0</c:v>
                </c:pt>
                <c:pt idx="9372">
                  <c:v>0</c:v>
                </c:pt>
                <c:pt idx="9373">
                  <c:v>0</c:v>
                </c:pt>
                <c:pt idx="9374">
                  <c:v>0.108734148658662</c:v>
                </c:pt>
                <c:pt idx="9375">
                  <c:v>0</c:v>
                </c:pt>
                <c:pt idx="9376">
                  <c:v>0</c:v>
                </c:pt>
                <c:pt idx="9377">
                  <c:v>0</c:v>
                </c:pt>
                <c:pt idx="9378">
                  <c:v>0.15437453026075801</c:v>
                </c:pt>
                <c:pt idx="9379">
                  <c:v>2.1516552063348598E-2</c:v>
                </c:pt>
                <c:pt idx="9380">
                  <c:v>0</c:v>
                </c:pt>
                <c:pt idx="9381">
                  <c:v>0</c:v>
                </c:pt>
                <c:pt idx="9382">
                  <c:v>0</c:v>
                </c:pt>
                <c:pt idx="9383">
                  <c:v>0.15226771547013701</c:v>
                </c:pt>
                <c:pt idx="9384">
                  <c:v>0</c:v>
                </c:pt>
                <c:pt idx="9385">
                  <c:v>0</c:v>
                </c:pt>
                <c:pt idx="9386">
                  <c:v>0</c:v>
                </c:pt>
                <c:pt idx="9387">
                  <c:v>0.14092782383241101</c:v>
                </c:pt>
                <c:pt idx="9388">
                  <c:v>0</c:v>
                </c:pt>
                <c:pt idx="9389">
                  <c:v>0</c:v>
                </c:pt>
                <c:pt idx="9390">
                  <c:v>0</c:v>
                </c:pt>
                <c:pt idx="9391">
                  <c:v>0.135632648029055</c:v>
                </c:pt>
                <c:pt idx="9392">
                  <c:v>0</c:v>
                </c:pt>
                <c:pt idx="9393">
                  <c:v>0</c:v>
                </c:pt>
                <c:pt idx="9394">
                  <c:v>0</c:v>
                </c:pt>
                <c:pt idx="9395">
                  <c:v>3.4667627447303499E-2</c:v>
                </c:pt>
                <c:pt idx="9396">
                  <c:v>0.19077111627440199</c:v>
                </c:pt>
                <c:pt idx="9397">
                  <c:v>0</c:v>
                </c:pt>
                <c:pt idx="9398">
                  <c:v>0</c:v>
                </c:pt>
                <c:pt idx="9399">
                  <c:v>0</c:v>
                </c:pt>
                <c:pt idx="9400">
                  <c:v>0.14909301413536399</c:v>
                </c:pt>
                <c:pt idx="9401">
                  <c:v>0</c:v>
                </c:pt>
                <c:pt idx="9402">
                  <c:v>0</c:v>
                </c:pt>
                <c:pt idx="9403">
                  <c:v>0</c:v>
                </c:pt>
                <c:pt idx="9404">
                  <c:v>0.13948776632676799</c:v>
                </c:pt>
                <c:pt idx="9405">
                  <c:v>0</c:v>
                </c:pt>
                <c:pt idx="9406">
                  <c:v>0</c:v>
                </c:pt>
                <c:pt idx="9407">
                  <c:v>0</c:v>
                </c:pt>
                <c:pt idx="9408">
                  <c:v>9.51121588637759E-2</c:v>
                </c:pt>
                <c:pt idx="9409">
                  <c:v>9.9882510510717407E-2</c:v>
                </c:pt>
                <c:pt idx="9410">
                  <c:v>0</c:v>
                </c:pt>
                <c:pt idx="9411">
                  <c:v>0</c:v>
                </c:pt>
                <c:pt idx="9412">
                  <c:v>1.00012711112725E-4</c:v>
                </c:pt>
                <c:pt idx="9413">
                  <c:v>9.1843450972121099E-2</c:v>
                </c:pt>
                <c:pt idx="9414">
                  <c:v>0.124130215016285</c:v>
                </c:pt>
                <c:pt idx="9415">
                  <c:v>2.23358819629139E-2</c:v>
                </c:pt>
                <c:pt idx="9416">
                  <c:v>1.00012711112725E-4</c:v>
                </c:pt>
                <c:pt idx="9417" formatCode="0.00E+00">
                  <c:v>9.99428698340152E-5</c:v>
                </c:pt>
                <c:pt idx="9418">
                  <c:v>1.00012711112725E-4</c:v>
                </c:pt>
                <c:pt idx="9419">
                  <c:v>7.9064649595960199E-2</c:v>
                </c:pt>
                <c:pt idx="9420">
                  <c:v>0.185198125812118</c:v>
                </c:pt>
                <c:pt idx="9421" formatCode="0.00E+00">
                  <c:v>7.1427673469273695E-5</c:v>
                </c:pt>
                <c:pt idx="9422">
                  <c:v>1.12820527146928E-4</c:v>
                </c:pt>
                <c:pt idx="9423" formatCode="0.00E+00">
                  <c:v>7.5003713227984702E-5</c:v>
                </c:pt>
                <c:pt idx="9424">
                  <c:v>0.15013804853529</c:v>
                </c:pt>
                <c:pt idx="9425">
                  <c:v>1.2426458160595899E-4</c:v>
                </c:pt>
                <c:pt idx="9426">
                  <c:v>9.3625027761908199E-3</c:v>
                </c:pt>
                <c:pt idx="9427" formatCode="0.00E+00">
                  <c:v>8.0768752625091897E-5</c:v>
                </c:pt>
                <c:pt idx="9428">
                  <c:v>0.13432486981564201</c:v>
                </c:pt>
                <c:pt idx="9429">
                  <c:v>1.3980336395615401E-4</c:v>
                </c:pt>
                <c:pt idx="9430">
                  <c:v>1.2168364033041299E-4</c:v>
                </c:pt>
                <c:pt idx="9431">
                  <c:v>1.07273664415703E-4</c:v>
                </c:pt>
                <c:pt idx="9432">
                  <c:v>0.109448601823807</c:v>
                </c:pt>
                <c:pt idx="9433">
                  <c:v>0.15050909471784801</c:v>
                </c:pt>
                <c:pt idx="9434">
                  <c:v>1.00012711112725E-4</c:v>
                </c:pt>
                <c:pt idx="9435" formatCode="0.00E+00">
                  <c:v>9.99952507930477E-5</c:v>
                </c:pt>
                <c:pt idx="9436" formatCode="0.00E+00">
                  <c:v>9.9989430686488502E-5</c:v>
                </c:pt>
                <c:pt idx="9437">
                  <c:v>0.131461514282744</c:v>
                </c:pt>
                <c:pt idx="9438">
                  <c:v>0</c:v>
                </c:pt>
                <c:pt idx="9439" formatCode="0.00E+00">
                  <c:v>6.6675140741816796E-5</c:v>
                </c:pt>
                <c:pt idx="9440" formatCode="0.00E+00">
                  <c:v>9.99428698340152E-5</c:v>
                </c:pt>
                <c:pt idx="9441">
                  <c:v>0.14172369137284599</c:v>
                </c:pt>
                <c:pt idx="9442">
                  <c:v>1.55999924571419E-4</c:v>
                </c:pt>
                <c:pt idx="9443">
                  <c:v>1.5000160634941E-4</c:v>
                </c:pt>
                <c:pt idx="9444" formatCode="0.00E+00">
                  <c:v>9.99777904733702E-5</c:v>
                </c:pt>
                <c:pt idx="9445">
                  <c:v>0.123226373944156</c:v>
                </c:pt>
                <c:pt idx="9446">
                  <c:v>0.20985121004221899</c:v>
                </c:pt>
                <c:pt idx="9447" formatCode="0.00E+00">
                  <c:v>9.4593405405254296E-5</c:v>
                </c:pt>
                <c:pt idx="9448" formatCode="0.00E+00">
                  <c:v>7.50095333345439E-5</c:v>
                </c:pt>
                <c:pt idx="9449">
                  <c:v>1.3332700105739601E-4</c:v>
                </c:pt>
                <c:pt idx="9450">
                  <c:v>0.135693231326488</c:v>
                </c:pt>
                <c:pt idx="9451">
                  <c:v>0</c:v>
                </c:pt>
                <c:pt idx="9452" formatCode="0.00E+00">
                  <c:v>4.99714349170076E-5</c:v>
                </c:pt>
                <c:pt idx="9453">
                  <c:v>1.21429040362871E-4</c:v>
                </c:pt>
                <c:pt idx="9454">
                  <c:v>0.135144587023873</c:v>
                </c:pt>
                <c:pt idx="9455">
                  <c:v>1.3835652985436201E-4</c:v>
                </c:pt>
                <c:pt idx="9456" formatCode="0.00E+00">
                  <c:v>9.9989430686488502E-5</c:v>
                </c:pt>
                <c:pt idx="9457" formatCode="0.00E+00">
                  <c:v>7.49920730148664E-5</c:v>
                </c:pt>
                <c:pt idx="9458">
                  <c:v>9.3065461178098094E-2</c:v>
                </c:pt>
                <c:pt idx="9459">
                  <c:v>0.17792662367435799</c:v>
                </c:pt>
                <c:pt idx="9460" formatCode="0.00E+00">
                  <c:v>7.9996200634438098E-5</c:v>
                </c:pt>
                <c:pt idx="9461" formatCode="0.00E+00">
                  <c:v>9.9989430686488502E-5</c:v>
                </c:pt>
                <c:pt idx="9462" formatCode="0.00E+00">
                  <c:v>8.3332285714152594E-5</c:v>
                </c:pt>
                <c:pt idx="9463">
                  <c:v>0.131761898827675</c:v>
                </c:pt>
                <c:pt idx="9464">
                  <c:v>1.4000382730207299E-4</c:v>
                </c:pt>
                <c:pt idx="9465">
                  <c:v>1.8333335661375899E-4</c:v>
                </c:pt>
                <c:pt idx="9466">
                  <c:v>1.20001285079528E-4</c:v>
                </c:pt>
                <c:pt idx="9467">
                  <c:v>0.16196439088348799</c:v>
                </c:pt>
                <c:pt idx="9468">
                  <c:v>1.00012711112725E-4</c:v>
                </c:pt>
                <c:pt idx="9469" formatCode="0.00E+00">
                  <c:v>6.6675140741816796E-5</c:v>
                </c:pt>
                <c:pt idx="9470">
                  <c:v>1.9995558094673999E-4</c:v>
                </c:pt>
                <c:pt idx="9471">
                  <c:v>0.13838158626272401</c:v>
                </c:pt>
                <c:pt idx="9472">
                  <c:v>0.133271681501515</c:v>
                </c:pt>
                <c:pt idx="9473" formatCode="0.00E+00">
                  <c:v>9.99428698340152E-5</c:v>
                </c:pt>
                <c:pt idx="9474">
                  <c:v>1.00012711112725E-4</c:v>
                </c:pt>
                <c:pt idx="9475">
                  <c:v>1.16669856085061E-4</c:v>
                </c:pt>
                <c:pt idx="9476">
                  <c:v>0.146221177905241</c:v>
                </c:pt>
                <c:pt idx="9477">
                  <c:v>1.3332700105739601E-4</c:v>
                </c:pt>
                <c:pt idx="9478" formatCode="0.00E+00">
                  <c:v>9.5236897959031602E-5</c:v>
                </c:pt>
                <c:pt idx="9479" formatCode="0.00E+00">
                  <c:v>8.7500646031827994E-5</c:v>
                </c:pt>
                <c:pt idx="9480">
                  <c:v>0.15944099067586001</c:v>
                </c:pt>
                <c:pt idx="9481">
                  <c:v>9.6218914702408301E-2</c:v>
                </c:pt>
                <c:pt idx="9482" formatCode="0.00E+00">
                  <c:v>5.00063555563626E-5</c:v>
                </c:pt>
                <c:pt idx="9483" formatCode="0.00E+00">
                  <c:v>7.6001279492225905E-5</c:v>
                </c:pt>
                <c:pt idx="9484" formatCode="0.00E+00">
                  <c:v>8.5705226302704407E-5</c:v>
                </c:pt>
                <c:pt idx="9485">
                  <c:v>6.9876258665294497E-2</c:v>
                </c:pt>
                <c:pt idx="9486">
                  <c:v>0.133580264265099</c:v>
                </c:pt>
                <c:pt idx="9487" formatCode="0.00E+00">
                  <c:v>7.2730167965735602E-5</c:v>
                </c:pt>
                <c:pt idx="9488">
                  <c:v>1.19994300951657E-4</c:v>
                </c:pt>
                <c:pt idx="9489" formatCode="0.00E+00">
                  <c:v>7.0001913651036605E-5</c:v>
                </c:pt>
                <c:pt idx="9490">
                  <c:v>0.101987233680496</c:v>
                </c:pt>
                <c:pt idx="9491">
                  <c:v>0.157993887875825</c:v>
                </c:pt>
                <c:pt idx="9492" formatCode="0.00E+00">
                  <c:v>8.3332285714152594E-5</c:v>
                </c:pt>
                <c:pt idx="9493">
                  <c:v>1.00012711112725E-4</c:v>
                </c:pt>
                <c:pt idx="9494">
                  <c:v>1.9995558094673999E-4</c:v>
                </c:pt>
                <c:pt idx="9495">
                  <c:v>0.16157539392871001</c:v>
                </c:pt>
                <c:pt idx="9496">
                  <c:v>0.10040444524651</c:v>
                </c:pt>
                <c:pt idx="9497">
                  <c:v>1.00012711112725E-4</c:v>
                </c:pt>
                <c:pt idx="9498" formatCode="0.00E+00">
                  <c:v>6.6663500528698399E-5</c:v>
                </c:pt>
                <c:pt idx="9499" formatCode="0.00E+00">
                  <c:v>9.99952507930477E-5</c:v>
                </c:pt>
                <c:pt idx="9500">
                  <c:v>0.14976244460520799</c:v>
                </c:pt>
                <c:pt idx="9501" formatCode="0.00E+00">
                  <c:v>6.0007626667635098E-5</c:v>
                </c:pt>
                <c:pt idx="9502" formatCode="0.00E+00">
                  <c:v>8.3332285714152594E-5</c:v>
                </c:pt>
                <c:pt idx="9503" formatCode="0.00E+00">
                  <c:v>9.9989430686488502E-5</c:v>
                </c:pt>
                <c:pt idx="9504">
                  <c:v>0.144615188589306</c:v>
                </c:pt>
                <c:pt idx="9505">
                  <c:v>1.00012711112725E-4</c:v>
                </c:pt>
                <c:pt idx="9506" formatCode="0.00E+00">
                  <c:v>9.99777904733702E-5</c:v>
                </c:pt>
                <c:pt idx="9507" formatCode="0.00E+00">
                  <c:v>6.6675140741816796E-5</c:v>
                </c:pt>
                <c:pt idx="9508">
                  <c:v>0.14317119189079</c:v>
                </c:pt>
                <c:pt idx="9509">
                  <c:v>2.0084210570426E-2</c:v>
                </c:pt>
                <c:pt idx="9510">
                  <c:v>1.9995558094673999E-4</c:v>
                </c:pt>
                <c:pt idx="9511">
                  <c:v>3.4032303348700003E-4</c:v>
                </c:pt>
                <c:pt idx="9512" formatCode="0.00E+00">
                  <c:v>7.9486538380056903E-5</c:v>
                </c:pt>
                <c:pt idx="9513">
                  <c:v>0.132484925352644</c:v>
                </c:pt>
                <c:pt idx="9514">
                  <c:v>0</c:v>
                </c:pt>
                <c:pt idx="9515">
                  <c:v>1.00001070899606E-4</c:v>
                </c:pt>
                <c:pt idx="9516">
                  <c:v>1.00012711112725E-4</c:v>
                </c:pt>
                <c:pt idx="9517">
                  <c:v>0.124936220472866</c:v>
                </c:pt>
                <c:pt idx="9518">
                  <c:v>0</c:v>
                </c:pt>
                <c:pt idx="9519">
                  <c:v>1.00012711112725E-4</c:v>
                </c:pt>
                <c:pt idx="9520" formatCode="0.00E+00">
                  <c:v>9.99428698340152E-5</c:v>
                </c:pt>
                <c:pt idx="9521">
                  <c:v>0.13706117307310201</c:v>
                </c:pt>
                <c:pt idx="9522" formatCode="0.00E+00">
                  <c:v>9.99428698340152E-5</c:v>
                </c:pt>
                <c:pt idx="9523">
                  <c:v>1.00012711112725E-4</c:v>
                </c:pt>
                <c:pt idx="9524">
                  <c:v>1.00012711112725E-4</c:v>
                </c:pt>
                <c:pt idx="9525">
                  <c:v>2.34356494857536E-2</c:v>
                </c:pt>
                <c:pt idx="9526">
                  <c:v>0.15953694763189</c:v>
                </c:pt>
                <c:pt idx="9527">
                  <c:v>1.3332700105739601E-4</c:v>
                </c:pt>
                <c:pt idx="9528">
                  <c:v>1.00012711112725E-4</c:v>
                </c:pt>
                <c:pt idx="9529" formatCode="0.00E+00">
                  <c:v>6.3638103319124201E-5</c:v>
                </c:pt>
                <c:pt idx="9530">
                  <c:v>0.16209911205337399</c:v>
                </c:pt>
                <c:pt idx="9531">
                  <c:v>1.00012711112725E-4</c:v>
                </c:pt>
                <c:pt idx="9532">
                  <c:v>1.00012711112725E-4</c:v>
                </c:pt>
                <c:pt idx="9533">
                  <c:v>1.00012711112725E-4</c:v>
                </c:pt>
                <c:pt idx="9534">
                  <c:v>0.158229794377336</c:v>
                </c:pt>
                <c:pt idx="9535">
                  <c:v>4.0372669511945097E-2</c:v>
                </c:pt>
                <c:pt idx="9536" formatCode="0.00E+00">
                  <c:v>9.99428698340152E-5</c:v>
                </c:pt>
                <c:pt idx="9537">
                  <c:v>1.00012711112725E-4</c:v>
                </c:pt>
                <c:pt idx="9538" formatCode="0.00E+00">
                  <c:v>9.9989430686488502E-5</c:v>
                </c:pt>
                <c:pt idx="9539">
                  <c:v>0.139586675893835</c:v>
                </c:pt>
                <c:pt idx="9540" formatCode="0.00E+00">
                  <c:v>6.6675140741816796E-5</c:v>
                </c:pt>
                <c:pt idx="9541" formatCode="0.00E+00">
                  <c:v>5.00063555563626E-5</c:v>
                </c:pt>
                <c:pt idx="9542">
                  <c:v>1.00012711112725E-4</c:v>
                </c:pt>
                <c:pt idx="9543">
                  <c:v>0.13792147529115401</c:v>
                </c:pt>
                <c:pt idx="9544" formatCode="0.00E+00">
                  <c:v>9.99428698340152E-5</c:v>
                </c:pt>
                <c:pt idx="9545">
                  <c:v>2.7164192030326202E-4</c:v>
                </c:pt>
                <c:pt idx="9546" formatCode="0.00E+00">
                  <c:v>6.6667380599737901E-5</c:v>
                </c:pt>
                <c:pt idx="9547">
                  <c:v>0.15092518300435401</c:v>
                </c:pt>
                <c:pt idx="9548" formatCode="0.00E+00">
                  <c:v>9.99777904733702E-5</c:v>
                </c:pt>
                <c:pt idx="9549" formatCode="0.00E+00">
                  <c:v>7.1427673469273695E-5</c:v>
                </c:pt>
                <c:pt idx="9550" formatCode="0.00E+00">
                  <c:v>7.99996926983736E-5</c:v>
                </c:pt>
                <c:pt idx="9551">
                  <c:v>2.0421730389288802E-2</c:v>
                </c:pt>
                <c:pt idx="9552">
                  <c:v>0.17096877630371399</c:v>
                </c:pt>
                <c:pt idx="9553">
                  <c:v>0.25944670882305398</c:v>
                </c:pt>
                <c:pt idx="9554" formatCode="0.00E+00">
                  <c:v>8.1251597619250404E-5</c:v>
                </c:pt>
                <c:pt idx="9555">
                  <c:v>1.00003980952886E-4</c:v>
                </c:pt>
                <c:pt idx="9556" formatCode="0.00E+00">
                  <c:v>7.05869370679957E-5</c:v>
                </c:pt>
                <c:pt idx="9557">
                  <c:v>9.8909946624918699E-2</c:v>
                </c:pt>
                <c:pt idx="9558">
                  <c:v>0.187723107326911</c:v>
                </c:pt>
                <c:pt idx="9559">
                  <c:v>1.00003980952886E-4</c:v>
                </c:pt>
                <c:pt idx="9560">
                  <c:v>1.10000013968255E-4</c:v>
                </c:pt>
                <c:pt idx="9561">
                  <c:v>1.00012711112725E-4</c:v>
                </c:pt>
                <c:pt idx="9562">
                  <c:v>3.9283699177160597E-2</c:v>
                </c:pt>
                <c:pt idx="9563">
                  <c:v>2.2721140304257498E-2</c:v>
                </c:pt>
                <c:pt idx="9564">
                  <c:v>0</c:v>
                </c:pt>
                <c:pt idx="9565">
                  <c:v>0</c:v>
                </c:pt>
                <c:pt idx="9566" formatCode="0.00E+00">
                  <c:v>6.9998421587101102E-5</c:v>
                </c:pt>
                <c:pt idx="9567">
                  <c:v>0.125963850346165</c:v>
                </c:pt>
                <c:pt idx="9568">
                  <c:v>0</c:v>
                </c:pt>
                <c:pt idx="9569">
                  <c:v>0</c:v>
                </c:pt>
                <c:pt idx="9570">
                  <c:v>0</c:v>
                </c:pt>
                <c:pt idx="9571">
                  <c:v>0.12284777501571</c:v>
                </c:pt>
                <c:pt idx="9572">
                  <c:v>0</c:v>
                </c:pt>
                <c:pt idx="9573">
                  <c:v>0</c:v>
                </c:pt>
                <c:pt idx="9574">
                  <c:v>1.00012711112725E-4</c:v>
                </c:pt>
                <c:pt idx="9575">
                  <c:v>8.2154581013890296E-2</c:v>
                </c:pt>
                <c:pt idx="9576">
                  <c:v>0</c:v>
                </c:pt>
                <c:pt idx="9577" formatCode="0.00E+00">
                  <c:v>9.9989430686488502E-5</c:v>
                </c:pt>
                <c:pt idx="9578">
                  <c:v>0</c:v>
                </c:pt>
                <c:pt idx="9579">
                  <c:v>6.6103667620629095E-2</c:v>
                </c:pt>
                <c:pt idx="9580">
                  <c:v>0.17318742010921201</c:v>
                </c:pt>
                <c:pt idx="9581">
                  <c:v>0</c:v>
                </c:pt>
                <c:pt idx="9582">
                  <c:v>0</c:v>
                </c:pt>
                <c:pt idx="9583">
                  <c:v>0</c:v>
                </c:pt>
                <c:pt idx="9584">
                  <c:v>0.13240654352322201</c:v>
                </c:pt>
                <c:pt idx="9585">
                  <c:v>0</c:v>
                </c:pt>
                <c:pt idx="9586" formatCode="0.00E+00">
                  <c:v>9.99927564616652E-5</c:v>
                </c:pt>
                <c:pt idx="9587">
                  <c:v>0</c:v>
                </c:pt>
                <c:pt idx="9588">
                  <c:v>5.2152612630710797E-2</c:v>
                </c:pt>
                <c:pt idx="9589">
                  <c:v>0</c:v>
                </c:pt>
                <c:pt idx="9590">
                  <c:v>0</c:v>
                </c:pt>
                <c:pt idx="9591">
                  <c:v>0</c:v>
                </c:pt>
                <c:pt idx="9592">
                  <c:v>9.0533667081693303E-2</c:v>
                </c:pt>
                <c:pt idx="9593">
                  <c:v>0.20332354396866001</c:v>
                </c:pt>
                <c:pt idx="9594">
                  <c:v>0</c:v>
                </c:pt>
                <c:pt idx="9595">
                  <c:v>0</c:v>
                </c:pt>
                <c:pt idx="9596">
                  <c:v>0</c:v>
                </c:pt>
                <c:pt idx="9597">
                  <c:v>0.14190413196885401</c:v>
                </c:pt>
                <c:pt idx="9598">
                  <c:v>0</c:v>
                </c:pt>
                <c:pt idx="9599">
                  <c:v>0</c:v>
                </c:pt>
                <c:pt idx="9600">
                  <c:v>0</c:v>
                </c:pt>
                <c:pt idx="9601">
                  <c:v>0.14326475047486401</c:v>
                </c:pt>
                <c:pt idx="9602">
                  <c:v>0</c:v>
                </c:pt>
                <c:pt idx="9603" formatCode="0.00E+00">
                  <c:v>5.90920709958185E-5</c:v>
                </c:pt>
                <c:pt idx="9604">
                  <c:v>0</c:v>
                </c:pt>
                <c:pt idx="9605">
                  <c:v>0.13720287459555899</c:v>
                </c:pt>
                <c:pt idx="9606">
                  <c:v>0.151787939393177</c:v>
                </c:pt>
                <c:pt idx="9607">
                  <c:v>0</c:v>
                </c:pt>
                <c:pt idx="9608">
                  <c:v>0</c:v>
                </c:pt>
                <c:pt idx="9609">
                  <c:v>0</c:v>
                </c:pt>
                <c:pt idx="9610">
                  <c:v>0.14645818946205699</c:v>
                </c:pt>
                <c:pt idx="9611">
                  <c:v>0</c:v>
                </c:pt>
                <c:pt idx="9612">
                  <c:v>0</c:v>
                </c:pt>
                <c:pt idx="9613">
                  <c:v>0</c:v>
                </c:pt>
                <c:pt idx="9614">
                  <c:v>0.172161316073565</c:v>
                </c:pt>
                <c:pt idx="9615">
                  <c:v>0</c:v>
                </c:pt>
                <c:pt idx="9616">
                  <c:v>0</c:v>
                </c:pt>
                <c:pt idx="9617">
                  <c:v>0</c:v>
                </c:pt>
                <c:pt idx="9618">
                  <c:v>0.104780387958292</c:v>
                </c:pt>
                <c:pt idx="9619">
                  <c:v>0.20237744870635199</c:v>
                </c:pt>
                <c:pt idx="9620" formatCode="0.00E+00">
                  <c:v>8.1822232612346896E-5</c:v>
                </c:pt>
                <c:pt idx="9621" formatCode="0.00E+00">
                  <c:v>9.9998742856983203E-5</c:v>
                </c:pt>
                <c:pt idx="9622" formatCode="0.00E+00">
                  <c:v>8.7498026983876405E-5</c:v>
                </c:pt>
                <c:pt idx="9623">
                  <c:v>2.1870657853802499E-2</c:v>
                </c:pt>
                <c:pt idx="9624">
                  <c:v>0.13201982104083901</c:v>
                </c:pt>
                <c:pt idx="9625">
                  <c:v>1.00012711112725E-4</c:v>
                </c:pt>
                <c:pt idx="9626" formatCode="0.00E+00">
                  <c:v>6.7741534459754503E-5</c:v>
                </c:pt>
                <c:pt idx="9627">
                  <c:v>0</c:v>
                </c:pt>
                <c:pt idx="9628">
                  <c:v>2.5326926165207299E-2</c:v>
                </c:pt>
                <c:pt idx="9629">
                  <c:v>0.14092867994911801</c:v>
                </c:pt>
                <c:pt idx="9630">
                  <c:v>0</c:v>
                </c:pt>
                <c:pt idx="9631" formatCode="0.00E+00">
                  <c:v>8.3332285714152594E-5</c:v>
                </c:pt>
                <c:pt idx="9632">
                  <c:v>0</c:v>
                </c:pt>
                <c:pt idx="9633">
                  <c:v>9.7018203705054207E-2</c:v>
                </c:pt>
                <c:pt idx="9634">
                  <c:v>0.174429275362145</c:v>
                </c:pt>
                <c:pt idx="9635">
                  <c:v>1.00012711112725E-4</c:v>
                </c:pt>
                <c:pt idx="9636">
                  <c:v>0</c:v>
                </c:pt>
                <c:pt idx="9637" formatCode="0.00E+00">
                  <c:v>8.5715203628234393E-5</c:v>
                </c:pt>
                <c:pt idx="9638">
                  <c:v>0.13065812359693599</c:v>
                </c:pt>
                <c:pt idx="9639">
                  <c:v>0</c:v>
                </c:pt>
                <c:pt idx="9640">
                  <c:v>0</c:v>
                </c:pt>
                <c:pt idx="9641">
                  <c:v>0</c:v>
                </c:pt>
                <c:pt idx="9642">
                  <c:v>0.14685714915370199</c:v>
                </c:pt>
                <c:pt idx="9643">
                  <c:v>0</c:v>
                </c:pt>
                <c:pt idx="9644">
                  <c:v>0</c:v>
                </c:pt>
                <c:pt idx="9645">
                  <c:v>0</c:v>
                </c:pt>
                <c:pt idx="9646">
                  <c:v>0.102176384587361</c:v>
                </c:pt>
                <c:pt idx="9647">
                  <c:v>0.207279037903358</c:v>
                </c:pt>
                <c:pt idx="9648">
                  <c:v>0</c:v>
                </c:pt>
                <c:pt idx="9649">
                  <c:v>0</c:v>
                </c:pt>
                <c:pt idx="9650">
                  <c:v>0</c:v>
                </c:pt>
                <c:pt idx="9651">
                  <c:v>0.15045885027629599</c:v>
                </c:pt>
                <c:pt idx="9652">
                  <c:v>0</c:v>
                </c:pt>
                <c:pt idx="9653">
                  <c:v>0</c:v>
                </c:pt>
                <c:pt idx="9654">
                  <c:v>0</c:v>
                </c:pt>
                <c:pt idx="9655">
                  <c:v>0.13447205304242299</c:v>
                </c:pt>
                <c:pt idx="9656">
                  <c:v>0</c:v>
                </c:pt>
                <c:pt idx="9657">
                  <c:v>0</c:v>
                </c:pt>
                <c:pt idx="9658">
                  <c:v>0</c:v>
                </c:pt>
                <c:pt idx="9659">
                  <c:v>0.152567357158131</c:v>
                </c:pt>
                <c:pt idx="9660">
                  <c:v>0.14029049737587301</c:v>
                </c:pt>
                <c:pt idx="9661">
                  <c:v>0</c:v>
                </c:pt>
                <c:pt idx="9662">
                  <c:v>0</c:v>
                </c:pt>
                <c:pt idx="9663">
                  <c:v>0</c:v>
                </c:pt>
                <c:pt idx="9664">
                  <c:v>0.16521394470791201</c:v>
                </c:pt>
                <c:pt idx="9665">
                  <c:v>0</c:v>
                </c:pt>
                <c:pt idx="9666">
                  <c:v>1.9995558094673999E-4</c:v>
                </c:pt>
                <c:pt idx="9667" formatCode="0.00E+00">
                  <c:v>7.50095333345439E-5</c:v>
                </c:pt>
                <c:pt idx="9668">
                  <c:v>0.13482447585013199</c:v>
                </c:pt>
                <c:pt idx="9669">
                  <c:v>0</c:v>
                </c:pt>
                <c:pt idx="9670">
                  <c:v>0</c:v>
                </c:pt>
                <c:pt idx="9671">
                  <c:v>0</c:v>
                </c:pt>
                <c:pt idx="9672">
                  <c:v>0.12048828653088101</c:v>
                </c:pt>
                <c:pt idx="9673">
                  <c:v>0</c:v>
                </c:pt>
                <c:pt idx="9674">
                  <c:v>0</c:v>
                </c:pt>
                <c:pt idx="9675">
                  <c:v>0</c:v>
                </c:pt>
                <c:pt idx="9676">
                  <c:v>5.0828927280705503E-2</c:v>
                </c:pt>
                <c:pt idx="9677">
                  <c:v>0.19534506629241499</c:v>
                </c:pt>
                <c:pt idx="9678">
                  <c:v>0</c:v>
                </c:pt>
                <c:pt idx="9679">
                  <c:v>0</c:v>
                </c:pt>
                <c:pt idx="9680">
                  <c:v>0</c:v>
                </c:pt>
                <c:pt idx="9681">
                  <c:v>0.141038722765437</c:v>
                </c:pt>
                <c:pt idx="9682">
                  <c:v>1.00001070899606E-4</c:v>
                </c:pt>
                <c:pt idx="9683">
                  <c:v>0</c:v>
                </c:pt>
                <c:pt idx="9684">
                  <c:v>0</c:v>
                </c:pt>
                <c:pt idx="9685">
                  <c:v>0.116197035684606</c:v>
                </c:pt>
                <c:pt idx="9686">
                  <c:v>0</c:v>
                </c:pt>
                <c:pt idx="9687">
                  <c:v>0</c:v>
                </c:pt>
                <c:pt idx="9688">
                  <c:v>0</c:v>
                </c:pt>
                <c:pt idx="9689">
                  <c:v>2.27855240342771E-2</c:v>
                </c:pt>
                <c:pt idx="9690">
                  <c:v>2.2399698827461002E-2</c:v>
                </c:pt>
                <c:pt idx="9691" formatCode="0.00E+00">
                  <c:v>7.1427673469273695E-5</c:v>
                </c:pt>
                <c:pt idx="9692" formatCode="0.00E+00">
                  <c:v>7.77799040567074E-5</c:v>
                </c:pt>
                <c:pt idx="9693" formatCode="0.00E+00">
                  <c:v>8.7498026983876405E-5</c:v>
                </c:pt>
                <c:pt idx="9694">
                  <c:v>7.9587991040299594E-2</c:v>
                </c:pt>
                <c:pt idx="9695">
                  <c:v>0.14268372189473699</c:v>
                </c:pt>
                <c:pt idx="9696">
                  <c:v>0.145370635063581</c:v>
                </c:pt>
                <c:pt idx="9697" formatCode="0.00E+00">
                  <c:v>8.5710214965469407E-5</c:v>
                </c:pt>
                <c:pt idx="9698" formatCode="0.00E+00">
                  <c:v>6.00006425397641E-5</c:v>
                </c:pt>
                <c:pt idx="9699">
                  <c:v>0</c:v>
                </c:pt>
                <c:pt idx="9700">
                  <c:v>3.0881865355012899E-2</c:v>
                </c:pt>
                <c:pt idx="9701">
                  <c:v>0.114558654759695</c:v>
                </c:pt>
                <c:pt idx="9702">
                  <c:v>0</c:v>
                </c:pt>
                <c:pt idx="9703">
                  <c:v>0</c:v>
                </c:pt>
                <c:pt idx="9704">
                  <c:v>0</c:v>
                </c:pt>
                <c:pt idx="9705">
                  <c:v>0.13977340276994199</c:v>
                </c:pt>
                <c:pt idx="9706">
                  <c:v>1.5000160634941E-4</c:v>
                </c:pt>
                <c:pt idx="9707">
                  <c:v>0</c:v>
                </c:pt>
                <c:pt idx="9708">
                  <c:v>0</c:v>
                </c:pt>
                <c:pt idx="9709">
                  <c:v>0.148818201019873</c:v>
                </c:pt>
                <c:pt idx="9710">
                  <c:v>0.55442498627618797</c:v>
                </c:pt>
                <c:pt idx="9711">
                  <c:v>0</c:v>
                </c:pt>
                <c:pt idx="9712">
                  <c:v>1.00012711112725E-4</c:v>
                </c:pt>
                <c:pt idx="9713">
                  <c:v>0</c:v>
                </c:pt>
                <c:pt idx="9714">
                  <c:v>0.16739040415967299</c:v>
                </c:pt>
                <c:pt idx="9715">
                  <c:v>0</c:v>
                </c:pt>
                <c:pt idx="9716">
                  <c:v>0</c:v>
                </c:pt>
                <c:pt idx="9717">
                  <c:v>1.00012711112725E-4</c:v>
                </c:pt>
                <c:pt idx="9718">
                  <c:v>0.13082136221497101</c:v>
                </c:pt>
                <c:pt idx="9719">
                  <c:v>0</c:v>
                </c:pt>
                <c:pt idx="9720">
                  <c:v>0</c:v>
                </c:pt>
                <c:pt idx="9721">
                  <c:v>1.00012711112725E-4</c:v>
                </c:pt>
                <c:pt idx="9722">
                  <c:v>0.12810309865460001</c:v>
                </c:pt>
                <c:pt idx="9723">
                  <c:v>0.16919091843797099</c:v>
                </c:pt>
                <c:pt idx="9724">
                  <c:v>0</c:v>
                </c:pt>
                <c:pt idx="9725">
                  <c:v>0</c:v>
                </c:pt>
                <c:pt idx="9726">
                  <c:v>0</c:v>
                </c:pt>
                <c:pt idx="9727">
                  <c:v>0.13178490720917499</c:v>
                </c:pt>
                <c:pt idx="9728">
                  <c:v>0</c:v>
                </c:pt>
                <c:pt idx="9729">
                  <c:v>0</c:v>
                </c:pt>
                <c:pt idx="9730">
                  <c:v>0</c:v>
                </c:pt>
                <c:pt idx="9731">
                  <c:v>0.132029824148122</c:v>
                </c:pt>
                <c:pt idx="9732">
                  <c:v>0</c:v>
                </c:pt>
                <c:pt idx="9733">
                  <c:v>0</c:v>
                </c:pt>
                <c:pt idx="9734">
                  <c:v>0</c:v>
                </c:pt>
                <c:pt idx="9735">
                  <c:v>0.14305138081483301</c:v>
                </c:pt>
                <c:pt idx="9736">
                  <c:v>0.16751988990241001</c:v>
                </c:pt>
                <c:pt idx="9737">
                  <c:v>0</c:v>
                </c:pt>
                <c:pt idx="9738">
                  <c:v>0</c:v>
                </c:pt>
                <c:pt idx="9739">
                  <c:v>0</c:v>
                </c:pt>
                <c:pt idx="9740">
                  <c:v>0.10930490484965399</c:v>
                </c:pt>
                <c:pt idx="9741">
                  <c:v>0</c:v>
                </c:pt>
                <c:pt idx="9742">
                  <c:v>0</c:v>
                </c:pt>
                <c:pt idx="9743">
                  <c:v>0</c:v>
                </c:pt>
                <c:pt idx="9744">
                  <c:v>0.124439360215144</c:v>
                </c:pt>
                <c:pt idx="9745">
                  <c:v>0</c:v>
                </c:pt>
                <c:pt idx="9746">
                  <c:v>0</c:v>
                </c:pt>
                <c:pt idx="9747">
                  <c:v>0</c:v>
                </c:pt>
                <c:pt idx="9748">
                  <c:v>0.13486374935112999</c:v>
                </c:pt>
                <c:pt idx="9749">
                  <c:v>0</c:v>
                </c:pt>
                <c:pt idx="9750">
                  <c:v>0</c:v>
                </c:pt>
                <c:pt idx="9751">
                  <c:v>1.00012711112725E-4</c:v>
                </c:pt>
                <c:pt idx="9752">
                  <c:v>8.1516415412202902E-3</c:v>
                </c:pt>
                <c:pt idx="9753">
                  <c:v>0.14763115147369199</c:v>
                </c:pt>
                <c:pt idx="9754">
                  <c:v>0</c:v>
                </c:pt>
                <c:pt idx="9755">
                  <c:v>0</c:v>
                </c:pt>
                <c:pt idx="9756">
                  <c:v>0</c:v>
                </c:pt>
                <c:pt idx="9757">
                  <c:v>0.14242555513386701</c:v>
                </c:pt>
                <c:pt idx="9758">
                  <c:v>0</c:v>
                </c:pt>
                <c:pt idx="9759" formatCode="0.00E+00">
                  <c:v>5.00063555563626E-5</c:v>
                </c:pt>
                <c:pt idx="9760" formatCode="0.00E+00">
                  <c:v>9.9998742856983203E-5</c:v>
                </c:pt>
                <c:pt idx="9761">
                  <c:v>2.3773469953690701E-2</c:v>
                </c:pt>
                <c:pt idx="9762">
                  <c:v>2.2223583180791501E-2</c:v>
                </c:pt>
                <c:pt idx="9763">
                  <c:v>0</c:v>
                </c:pt>
                <c:pt idx="9764">
                  <c:v>0</c:v>
                </c:pt>
                <c:pt idx="9765">
                  <c:v>1.00012711112725E-4</c:v>
                </c:pt>
                <c:pt idx="9766">
                  <c:v>8.1567817002054802E-2</c:v>
                </c:pt>
                <c:pt idx="9767">
                  <c:v>6.8959448727389697E-2</c:v>
                </c:pt>
                <c:pt idx="9768">
                  <c:v>0</c:v>
                </c:pt>
                <c:pt idx="9769">
                  <c:v>1.00012711112725E-4</c:v>
                </c:pt>
                <c:pt idx="9770">
                  <c:v>0</c:v>
                </c:pt>
                <c:pt idx="9771">
                  <c:v>9.9533320575659703E-4</c:v>
                </c:pt>
                <c:pt idx="9772">
                  <c:v>0.134721153390435</c:v>
                </c:pt>
                <c:pt idx="9773">
                  <c:v>0.24850001885714501</c:v>
                </c:pt>
                <c:pt idx="9774">
                  <c:v>0</c:v>
                </c:pt>
                <c:pt idx="9775">
                  <c:v>0</c:v>
                </c:pt>
                <c:pt idx="9776">
                  <c:v>0</c:v>
                </c:pt>
                <c:pt idx="9777">
                  <c:v>0.13671395304355399</c:v>
                </c:pt>
                <c:pt idx="9778">
                  <c:v>0</c:v>
                </c:pt>
                <c:pt idx="9779">
                  <c:v>0</c:v>
                </c:pt>
                <c:pt idx="9780">
                  <c:v>0</c:v>
                </c:pt>
                <c:pt idx="9781">
                  <c:v>0.15240130960380699</c:v>
                </c:pt>
                <c:pt idx="9782">
                  <c:v>0</c:v>
                </c:pt>
                <c:pt idx="9783">
                  <c:v>0</c:v>
                </c:pt>
                <c:pt idx="9784">
                  <c:v>0</c:v>
                </c:pt>
                <c:pt idx="9785">
                  <c:v>0.153088585417333</c:v>
                </c:pt>
                <c:pt idx="9786">
                  <c:v>0</c:v>
                </c:pt>
                <c:pt idx="9787">
                  <c:v>0</c:v>
                </c:pt>
                <c:pt idx="9788">
                  <c:v>0</c:v>
                </c:pt>
                <c:pt idx="9789">
                  <c:v>4.6773606046654197E-2</c:v>
                </c:pt>
                <c:pt idx="9790">
                  <c:v>0.17056319612481499</c:v>
                </c:pt>
                <c:pt idx="9791">
                  <c:v>0</c:v>
                </c:pt>
                <c:pt idx="9792">
                  <c:v>0</c:v>
                </c:pt>
                <c:pt idx="9793">
                  <c:v>0</c:v>
                </c:pt>
                <c:pt idx="9794">
                  <c:v>0.15286902445009601</c:v>
                </c:pt>
                <c:pt idx="9795">
                  <c:v>0</c:v>
                </c:pt>
                <c:pt idx="9796">
                  <c:v>0</c:v>
                </c:pt>
                <c:pt idx="9797">
                  <c:v>0</c:v>
                </c:pt>
                <c:pt idx="9798">
                  <c:v>0.144807023847704</c:v>
                </c:pt>
                <c:pt idx="9799">
                  <c:v>0</c:v>
                </c:pt>
                <c:pt idx="9800">
                  <c:v>0</c:v>
                </c:pt>
                <c:pt idx="9801">
                  <c:v>0</c:v>
                </c:pt>
                <c:pt idx="9802">
                  <c:v>8.2480233857802704E-2</c:v>
                </c:pt>
                <c:pt idx="9803">
                  <c:v>0.13873025610709999</c:v>
                </c:pt>
                <c:pt idx="9804">
                  <c:v>0</c:v>
                </c:pt>
                <c:pt idx="9805">
                  <c:v>0</c:v>
                </c:pt>
                <c:pt idx="9806">
                  <c:v>0</c:v>
                </c:pt>
                <c:pt idx="9807">
                  <c:v>0.13991229667718899</c:v>
                </c:pt>
                <c:pt idx="9808">
                  <c:v>0</c:v>
                </c:pt>
                <c:pt idx="9809">
                  <c:v>0</c:v>
                </c:pt>
                <c:pt idx="9810">
                  <c:v>0</c:v>
                </c:pt>
                <c:pt idx="9811">
                  <c:v>0.146584410522755</c:v>
                </c:pt>
                <c:pt idx="9812">
                  <c:v>0</c:v>
                </c:pt>
                <c:pt idx="9813">
                  <c:v>0</c:v>
                </c:pt>
                <c:pt idx="9814">
                  <c:v>0</c:v>
                </c:pt>
                <c:pt idx="9815">
                  <c:v>0.14332901346761201</c:v>
                </c:pt>
                <c:pt idx="9816">
                  <c:v>0.16973445054449199</c:v>
                </c:pt>
                <c:pt idx="9817">
                  <c:v>0</c:v>
                </c:pt>
                <c:pt idx="9818">
                  <c:v>0</c:v>
                </c:pt>
                <c:pt idx="9819">
                  <c:v>0</c:v>
                </c:pt>
                <c:pt idx="9820">
                  <c:v>0.12670691095627501</c:v>
                </c:pt>
                <c:pt idx="9821">
                  <c:v>0</c:v>
                </c:pt>
                <c:pt idx="9822">
                  <c:v>0</c:v>
                </c:pt>
                <c:pt idx="9823">
                  <c:v>0</c:v>
                </c:pt>
                <c:pt idx="9824">
                  <c:v>0.14362093403738099</c:v>
                </c:pt>
                <c:pt idx="9825">
                  <c:v>0</c:v>
                </c:pt>
                <c:pt idx="9826">
                  <c:v>0</c:v>
                </c:pt>
                <c:pt idx="9827">
                  <c:v>0</c:v>
                </c:pt>
                <c:pt idx="9828">
                  <c:v>0.11443790814605601</c:v>
                </c:pt>
                <c:pt idx="9829">
                  <c:v>0.31562462331493901</c:v>
                </c:pt>
                <c:pt idx="9830">
                  <c:v>0</c:v>
                </c:pt>
                <c:pt idx="9831">
                  <c:v>1.00012711112725E-4</c:v>
                </c:pt>
                <c:pt idx="9832" formatCode="0.00E+00">
                  <c:v>8.7493661903957002E-5</c:v>
                </c:pt>
                <c:pt idx="9833">
                  <c:v>0.16288544282287001</c:v>
                </c:pt>
                <c:pt idx="9834">
                  <c:v>0.21714999999946699</c:v>
                </c:pt>
                <c:pt idx="9835">
                  <c:v>6.0000642539764098E-4</c:v>
                </c:pt>
                <c:pt idx="9836">
                  <c:v>0</c:v>
                </c:pt>
                <c:pt idx="9837">
                  <c:v>0</c:v>
                </c:pt>
                <c:pt idx="9838">
                  <c:v>6.4908458623166798E-2</c:v>
                </c:pt>
                <c:pt idx="9839">
                  <c:v>0.142038995229537</c:v>
                </c:pt>
                <c:pt idx="9840" formatCode="0.00E+00">
                  <c:v>7.7772143914628505E-5</c:v>
                </c:pt>
                <c:pt idx="9841" formatCode="0.00E+00">
                  <c:v>7.77799040567074E-5</c:v>
                </c:pt>
                <c:pt idx="9842">
                  <c:v>0</c:v>
                </c:pt>
                <c:pt idx="9843">
                  <c:v>4.7809927384709801E-2</c:v>
                </c:pt>
                <c:pt idx="9844">
                  <c:v>2.2007402726810701E-2</c:v>
                </c:pt>
                <c:pt idx="9845">
                  <c:v>0</c:v>
                </c:pt>
                <c:pt idx="9846">
                  <c:v>0</c:v>
                </c:pt>
                <c:pt idx="9847">
                  <c:v>0</c:v>
                </c:pt>
                <c:pt idx="9848">
                  <c:v>0.161636837665938</c:v>
                </c:pt>
                <c:pt idx="9849">
                  <c:v>0</c:v>
                </c:pt>
                <c:pt idx="9850" formatCode="0.00E+00">
                  <c:v>6.6675140741816796E-5</c:v>
                </c:pt>
                <c:pt idx="9851">
                  <c:v>1.00012711112725E-4</c:v>
                </c:pt>
                <c:pt idx="9852">
                  <c:v>0.14059345321370201</c:v>
                </c:pt>
                <c:pt idx="9853">
                  <c:v>7.5242641049525993E-2</c:v>
                </c:pt>
                <c:pt idx="9854">
                  <c:v>0</c:v>
                </c:pt>
                <c:pt idx="9855">
                  <c:v>0</c:v>
                </c:pt>
                <c:pt idx="9856">
                  <c:v>1.00012711112725E-4</c:v>
                </c:pt>
                <c:pt idx="9857">
                  <c:v>0.14312323766957299</c:v>
                </c:pt>
                <c:pt idx="9858">
                  <c:v>1.00012711112725E-4</c:v>
                </c:pt>
                <c:pt idx="9859">
                  <c:v>1.00012711112725E-4</c:v>
                </c:pt>
                <c:pt idx="9860">
                  <c:v>0</c:v>
                </c:pt>
                <c:pt idx="9861">
                  <c:v>0.140916773679471</c:v>
                </c:pt>
                <c:pt idx="9862">
                  <c:v>0</c:v>
                </c:pt>
                <c:pt idx="9863">
                  <c:v>0</c:v>
                </c:pt>
                <c:pt idx="9864">
                  <c:v>0</c:v>
                </c:pt>
                <c:pt idx="9865">
                  <c:v>0.13534616801614199</c:v>
                </c:pt>
                <c:pt idx="9866">
                  <c:v>0</c:v>
                </c:pt>
                <c:pt idx="9867">
                  <c:v>0</c:v>
                </c:pt>
                <c:pt idx="9868">
                  <c:v>0</c:v>
                </c:pt>
                <c:pt idx="9869">
                  <c:v>7.3899741185568402E-3</c:v>
                </c:pt>
                <c:pt idx="9870">
                  <c:v>0.174326226941938</c:v>
                </c:pt>
                <c:pt idx="9871">
                  <c:v>0</c:v>
                </c:pt>
                <c:pt idx="9872">
                  <c:v>0</c:v>
                </c:pt>
                <c:pt idx="9873" formatCode="0.00E+00">
                  <c:v>7.1427673469273695E-5</c:v>
                </c:pt>
                <c:pt idx="9874">
                  <c:v>0.118519351345879</c:v>
                </c:pt>
                <c:pt idx="9875">
                  <c:v>0</c:v>
                </c:pt>
                <c:pt idx="9876">
                  <c:v>0</c:v>
                </c:pt>
                <c:pt idx="9877">
                  <c:v>0</c:v>
                </c:pt>
                <c:pt idx="9878">
                  <c:v>0.120962510826334</c:v>
                </c:pt>
                <c:pt idx="9879">
                  <c:v>0.265098588270336</c:v>
                </c:pt>
                <c:pt idx="9880">
                  <c:v>0</c:v>
                </c:pt>
                <c:pt idx="9881" formatCode="0.00E+00">
                  <c:v>6.6667380599737901E-5</c:v>
                </c:pt>
                <c:pt idx="9882">
                  <c:v>0</c:v>
                </c:pt>
                <c:pt idx="9883">
                  <c:v>0.15268650633018699</c:v>
                </c:pt>
                <c:pt idx="9884">
                  <c:v>0</c:v>
                </c:pt>
                <c:pt idx="9885">
                  <c:v>0</c:v>
                </c:pt>
                <c:pt idx="9886">
                  <c:v>1.16669856085061E-4</c:v>
                </c:pt>
                <c:pt idx="9887">
                  <c:v>0.12530708725668699</c:v>
                </c:pt>
                <c:pt idx="9888">
                  <c:v>0</c:v>
                </c:pt>
                <c:pt idx="9889">
                  <c:v>0</c:v>
                </c:pt>
                <c:pt idx="9890">
                  <c:v>0</c:v>
                </c:pt>
                <c:pt idx="9891">
                  <c:v>0.117508091812816</c:v>
                </c:pt>
                <c:pt idx="9892">
                  <c:v>0.211041684191313</c:v>
                </c:pt>
                <c:pt idx="9893">
                  <c:v>0</c:v>
                </c:pt>
                <c:pt idx="9894">
                  <c:v>1.00012711112725E-4</c:v>
                </c:pt>
                <c:pt idx="9895">
                  <c:v>0</c:v>
                </c:pt>
                <c:pt idx="9896">
                  <c:v>0.135545974024146</c:v>
                </c:pt>
                <c:pt idx="9897">
                  <c:v>0</c:v>
                </c:pt>
                <c:pt idx="9898" formatCode="0.00E+00">
                  <c:v>6.2499214285614507E-5</c:v>
                </c:pt>
                <c:pt idx="9899">
                  <c:v>0</c:v>
                </c:pt>
                <c:pt idx="9900">
                  <c:v>0.157362086681475</c:v>
                </c:pt>
                <c:pt idx="9901">
                  <c:v>1.00012711112725E-4</c:v>
                </c:pt>
                <c:pt idx="9902" formatCode="0.00E+00">
                  <c:v>8.3333740740792404E-5</c:v>
                </c:pt>
                <c:pt idx="9903">
                  <c:v>1.62500285185221E-4</c:v>
                </c:pt>
                <c:pt idx="9904">
                  <c:v>2.7152593049115499E-2</c:v>
                </c:pt>
                <c:pt idx="9905">
                  <c:v>0.16564479562347101</c:v>
                </c:pt>
                <c:pt idx="9906">
                  <c:v>0</c:v>
                </c:pt>
                <c:pt idx="9907" formatCode="0.00E+00">
                  <c:v>7.1427673469273695E-5</c:v>
                </c:pt>
                <c:pt idx="9908" formatCode="0.00E+00">
                  <c:v>7.6922109889986996E-5</c:v>
                </c:pt>
                <c:pt idx="9909">
                  <c:v>6.9692760449988303E-2</c:v>
                </c:pt>
                <c:pt idx="9910">
                  <c:v>0.12802685835601599</c:v>
                </c:pt>
                <c:pt idx="9911">
                  <c:v>0.130730048591851</c:v>
                </c:pt>
                <c:pt idx="9912">
                  <c:v>0</c:v>
                </c:pt>
                <c:pt idx="9913">
                  <c:v>0</c:v>
                </c:pt>
                <c:pt idx="9914" formatCode="0.00E+00">
                  <c:v>7.1427673469273695E-5</c:v>
                </c:pt>
                <c:pt idx="9915">
                  <c:v>2.35998523734961E-2</c:v>
                </c:pt>
                <c:pt idx="9916">
                  <c:v>0</c:v>
                </c:pt>
                <c:pt idx="9917">
                  <c:v>0</c:v>
                </c:pt>
                <c:pt idx="9918" formatCode="0.00E+00">
                  <c:v>6.6675140741816796E-5</c:v>
                </c:pt>
                <c:pt idx="9919">
                  <c:v>9.1173532470538096E-2</c:v>
                </c:pt>
                <c:pt idx="9920">
                  <c:v>0.14645345326429701</c:v>
                </c:pt>
                <c:pt idx="9921">
                  <c:v>0</c:v>
                </c:pt>
                <c:pt idx="9922">
                  <c:v>0</c:v>
                </c:pt>
                <c:pt idx="9923">
                  <c:v>0</c:v>
                </c:pt>
                <c:pt idx="9924">
                  <c:v>0.12657817201927099</c:v>
                </c:pt>
                <c:pt idx="9925">
                  <c:v>0</c:v>
                </c:pt>
                <c:pt idx="9926">
                  <c:v>0</c:v>
                </c:pt>
                <c:pt idx="9927">
                  <c:v>0</c:v>
                </c:pt>
                <c:pt idx="9928">
                  <c:v>0.143737453409951</c:v>
                </c:pt>
                <c:pt idx="9929">
                  <c:v>0</c:v>
                </c:pt>
                <c:pt idx="9930" formatCode="0.00E+00">
                  <c:v>7.8571438548754105E-5</c:v>
                </c:pt>
                <c:pt idx="9931">
                  <c:v>0</c:v>
                </c:pt>
                <c:pt idx="9932">
                  <c:v>0.118137670211201</c:v>
                </c:pt>
                <c:pt idx="9933">
                  <c:v>0.19416637860429101</c:v>
                </c:pt>
                <c:pt idx="9934">
                  <c:v>0</c:v>
                </c:pt>
                <c:pt idx="9935">
                  <c:v>0</c:v>
                </c:pt>
                <c:pt idx="9936">
                  <c:v>0</c:v>
                </c:pt>
                <c:pt idx="9937">
                  <c:v>0.14209225099224199</c:v>
                </c:pt>
                <c:pt idx="9938">
                  <c:v>0</c:v>
                </c:pt>
                <c:pt idx="9939" formatCode="0.00E+00">
                  <c:v>6.9998421587101102E-5</c:v>
                </c:pt>
                <c:pt idx="9940">
                  <c:v>0</c:v>
                </c:pt>
                <c:pt idx="9941">
                  <c:v>0.14153861676927301</c:v>
                </c:pt>
                <c:pt idx="9942">
                  <c:v>0</c:v>
                </c:pt>
                <c:pt idx="9943">
                  <c:v>0</c:v>
                </c:pt>
                <c:pt idx="9944">
                  <c:v>0</c:v>
                </c:pt>
                <c:pt idx="9945">
                  <c:v>0.12822385508696299</c:v>
                </c:pt>
                <c:pt idx="9946">
                  <c:v>0.192003582186516</c:v>
                </c:pt>
                <c:pt idx="9947">
                  <c:v>0</c:v>
                </c:pt>
                <c:pt idx="9948">
                  <c:v>0</c:v>
                </c:pt>
                <c:pt idx="9949">
                  <c:v>0</c:v>
                </c:pt>
                <c:pt idx="9950">
                  <c:v>0.14451389605201501</c:v>
                </c:pt>
                <c:pt idx="9951">
                  <c:v>0</c:v>
                </c:pt>
                <c:pt idx="9952">
                  <c:v>0</c:v>
                </c:pt>
                <c:pt idx="9953">
                  <c:v>0</c:v>
                </c:pt>
                <c:pt idx="9954">
                  <c:v>0.13577119605129601</c:v>
                </c:pt>
                <c:pt idx="9955">
                  <c:v>0</c:v>
                </c:pt>
                <c:pt idx="9956">
                  <c:v>0</c:v>
                </c:pt>
                <c:pt idx="9957">
                  <c:v>0</c:v>
                </c:pt>
                <c:pt idx="9958">
                  <c:v>2.4310078598393899E-2</c:v>
                </c:pt>
                <c:pt idx="9959">
                  <c:v>0.105108831426143</c:v>
                </c:pt>
                <c:pt idx="9960">
                  <c:v>0</c:v>
                </c:pt>
                <c:pt idx="9961">
                  <c:v>0</c:v>
                </c:pt>
                <c:pt idx="9962" formatCode="0.00E+00">
                  <c:v>6.6667380599737901E-5</c:v>
                </c:pt>
                <c:pt idx="9963">
                  <c:v>0.12369398171293799</c:v>
                </c:pt>
                <c:pt idx="9964">
                  <c:v>0</c:v>
                </c:pt>
                <c:pt idx="9965">
                  <c:v>0</c:v>
                </c:pt>
                <c:pt idx="9966">
                  <c:v>0</c:v>
                </c:pt>
                <c:pt idx="9967">
                  <c:v>0.152749471812581</c:v>
                </c:pt>
                <c:pt idx="9968">
                  <c:v>0</c:v>
                </c:pt>
                <c:pt idx="9969">
                  <c:v>0</c:v>
                </c:pt>
                <c:pt idx="9970">
                  <c:v>0</c:v>
                </c:pt>
                <c:pt idx="9971">
                  <c:v>0.11019929885924599</c:v>
                </c:pt>
                <c:pt idx="9972">
                  <c:v>0.18857219409555501</c:v>
                </c:pt>
                <c:pt idx="9973">
                  <c:v>1.00012711112725E-4</c:v>
                </c:pt>
                <c:pt idx="9974" formatCode="0.00E+00">
                  <c:v>7.5862078598796999E-5</c:v>
                </c:pt>
                <c:pt idx="9975" formatCode="0.00E+00">
                  <c:v>6.6666623512705796E-5</c:v>
                </c:pt>
                <c:pt idx="9976">
                  <c:v>2.1298404530052901E-2</c:v>
                </c:pt>
                <c:pt idx="9977">
                  <c:v>0.209560017242087</c:v>
                </c:pt>
                <c:pt idx="9978">
                  <c:v>0</c:v>
                </c:pt>
                <c:pt idx="9979">
                  <c:v>1.14290263946155E-4</c:v>
                </c:pt>
                <c:pt idx="9980">
                  <c:v>0</c:v>
                </c:pt>
                <c:pt idx="9981">
                  <c:v>4.5909056654472299E-2</c:v>
                </c:pt>
                <c:pt idx="9982">
                  <c:v>0.15579312185481201</c:v>
                </c:pt>
                <c:pt idx="9983">
                  <c:v>0.220885715123809</c:v>
                </c:pt>
                <c:pt idx="9984">
                  <c:v>0</c:v>
                </c:pt>
                <c:pt idx="9985" formatCode="0.00E+00">
                  <c:v>7.1427673469273695E-5</c:v>
                </c:pt>
                <c:pt idx="9986">
                  <c:v>5.2047559360396997E-2</c:v>
                </c:pt>
                <c:pt idx="9987">
                  <c:v>0.11658046393282701</c:v>
                </c:pt>
                <c:pt idx="9988">
                  <c:v>0</c:v>
                </c:pt>
                <c:pt idx="9989">
                  <c:v>0</c:v>
                </c:pt>
                <c:pt idx="9990">
                  <c:v>0</c:v>
                </c:pt>
                <c:pt idx="9991">
                  <c:v>2.5848846903857699E-2</c:v>
                </c:pt>
                <c:pt idx="9992">
                  <c:v>5.7705892475102598E-2</c:v>
                </c:pt>
                <c:pt idx="9993">
                  <c:v>0</c:v>
                </c:pt>
                <c:pt idx="9994">
                  <c:v>0</c:v>
                </c:pt>
                <c:pt idx="9995">
                  <c:v>0</c:v>
                </c:pt>
                <c:pt idx="9996">
                  <c:v>2.3524431274636801E-2</c:v>
                </c:pt>
                <c:pt idx="9997">
                  <c:v>2.1946247778377101E-2</c:v>
                </c:pt>
                <c:pt idx="9998" formatCode="0.00E+00">
                  <c:v>5.9993658411893101E-5</c:v>
                </c:pt>
                <c:pt idx="9999" formatCode="0.00E+00">
                  <c:v>8.2355192530631297E-5</c:v>
                </c:pt>
                <c:pt idx="10000">
                  <c:v>0</c:v>
                </c:pt>
                <c:pt idx="10001">
                  <c:v>9.60418133180371E-2</c:v>
                </c:pt>
                <c:pt idx="10002" formatCode="0.00E+00">
                  <c:v>6.6651860315580097E-5</c:v>
                </c:pt>
                <c:pt idx="10003" formatCode="0.00E+00">
                  <c:v>6.2499214285614507E-5</c:v>
                </c:pt>
                <c:pt idx="10004">
                  <c:v>1.00012711112725E-4</c:v>
                </c:pt>
                <c:pt idx="10005">
                  <c:v>1.37009739405106E-2</c:v>
                </c:pt>
                <c:pt idx="10006">
                  <c:v>0.13691403322390899</c:v>
                </c:pt>
                <c:pt idx="10007">
                  <c:v>0</c:v>
                </c:pt>
                <c:pt idx="10008">
                  <c:v>0</c:v>
                </c:pt>
                <c:pt idx="10009">
                  <c:v>0</c:v>
                </c:pt>
                <c:pt idx="10010">
                  <c:v>0.123106355517519</c:v>
                </c:pt>
                <c:pt idx="10011">
                  <c:v>0</c:v>
                </c:pt>
                <c:pt idx="10012">
                  <c:v>0</c:v>
                </c:pt>
                <c:pt idx="10013">
                  <c:v>0</c:v>
                </c:pt>
                <c:pt idx="10014">
                  <c:v>3.6467879066419101E-2</c:v>
                </c:pt>
                <c:pt idx="10015">
                  <c:v>0.17608303774480999</c:v>
                </c:pt>
                <c:pt idx="10016">
                  <c:v>0</c:v>
                </c:pt>
                <c:pt idx="10017">
                  <c:v>0</c:v>
                </c:pt>
                <c:pt idx="10018" formatCode="0.00E+00">
                  <c:v>7.50095333345439E-5</c:v>
                </c:pt>
                <c:pt idx="10019">
                  <c:v>0.120026859519721</c:v>
                </c:pt>
                <c:pt idx="10020">
                  <c:v>0</c:v>
                </c:pt>
                <c:pt idx="10021">
                  <c:v>0</c:v>
                </c:pt>
                <c:pt idx="10022">
                  <c:v>2.3599926806339901E-4</c:v>
                </c:pt>
                <c:pt idx="10023">
                  <c:v>0.13348243106266</c:v>
                </c:pt>
                <c:pt idx="10024">
                  <c:v>0.69621999444063398</c:v>
                </c:pt>
                <c:pt idx="10025">
                  <c:v>0</c:v>
                </c:pt>
                <c:pt idx="10026">
                  <c:v>1.00012711112725E-4</c:v>
                </c:pt>
                <c:pt idx="10027">
                  <c:v>0</c:v>
                </c:pt>
                <c:pt idx="10028">
                  <c:v>0.12613582433267101</c:v>
                </c:pt>
                <c:pt idx="10029">
                  <c:v>0</c:v>
                </c:pt>
                <c:pt idx="10030">
                  <c:v>0</c:v>
                </c:pt>
                <c:pt idx="10031">
                  <c:v>0</c:v>
                </c:pt>
                <c:pt idx="10032">
                  <c:v>0.120477620003604</c:v>
                </c:pt>
                <c:pt idx="10033">
                  <c:v>0</c:v>
                </c:pt>
                <c:pt idx="10034">
                  <c:v>0</c:v>
                </c:pt>
                <c:pt idx="10035">
                  <c:v>0</c:v>
                </c:pt>
                <c:pt idx="10036">
                  <c:v>0.118719605655805</c:v>
                </c:pt>
                <c:pt idx="10037">
                  <c:v>0.13209753882210901</c:v>
                </c:pt>
                <c:pt idx="10038">
                  <c:v>1.00012711112725E-4</c:v>
                </c:pt>
                <c:pt idx="10039">
                  <c:v>0</c:v>
                </c:pt>
                <c:pt idx="10040">
                  <c:v>0</c:v>
                </c:pt>
                <c:pt idx="10041">
                  <c:v>0.12605830429693199</c:v>
                </c:pt>
                <c:pt idx="10042" formatCode="0.00E+00">
                  <c:v>7.50095333345439E-5</c:v>
                </c:pt>
                <c:pt idx="10043" formatCode="0.00E+00">
                  <c:v>8.5715203628234393E-5</c:v>
                </c:pt>
                <c:pt idx="10044">
                  <c:v>1.9995558094673999E-4</c:v>
                </c:pt>
                <c:pt idx="10045">
                  <c:v>0.12659970441731799</c:v>
                </c:pt>
                <c:pt idx="10046">
                  <c:v>0.17221482176491201</c:v>
                </c:pt>
                <c:pt idx="10047" formatCode="0.00E+00">
                  <c:v>9.99428698340152E-5</c:v>
                </c:pt>
                <c:pt idx="10048">
                  <c:v>0</c:v>
                </c:pt>
                <c:pt idx="10049">
                  <c:v>0</c:v>
                </c:pt>
                <c:pt idx="10050">
                  <c:v>7.1253897010881903E-2</c:v>
                </c:pt>
                <c:pt idx="10051">
                  <c:v>7.21392206991327E-2</c:v>
                </c:pt>
                <c:pt idx="10052">
                  <c:v>0</c:v>
                </c:pt>
                <c:pt idx="10053">
                  <c:v>1.00012711112725E-4</c:v>
                </c:pt>
                <c:pt idx="10054" formatCode="0.00E+00">
                  <c:v>6.6675140741816796E-5</c:v>
                </c:pt>
                <c:pt idx="10055">
                  <c:v>7.6880117243110696E-2</c:v>
                </c:pt>
                <c:pt idx="10056">
                  <c:v>0.175129008525091</c:v>
                </c:pt>
                <c:pt idx="10057">
                  <c:v>0</c:v>
                </c:pt>
                <c:pt idx="10058">
                  <c:v>0</c:v>
                </c:pt>
                <c:pt idx="10059">
                  <c:v>0</c:v>
                </c:pt>
                <c:pt idx="10060">
                  <c:v>0.148878800576764</c:v>
                </c:pt>
                <c:pt idx="10061">
                  <c:v>0</c:v>
                </c:pt>
                <c:pt idx="10062">
                  <c:v>0</c:v>
                </c:pt>
                <c:pt idx="10063">
                  <c:v>0</c:v>
                </c:pt>
                <c:pt idx="10064">
                  <c:v>4.2086142803304201E-2</c:v>
                </c:pt>
                <c:pt idx="10065">
                  <c:v>4.8106646405741797E-2</c:v>
                </c:pt>
                <c:pt idx="10066">
                  <c:v>0</c:v>
                </c:pt>
                <c:pt idx="10067">
                  <c:v>0</c:v>
                </c:pt>
                <c:pt idx="10068">
                  <c:v>0</c:v>
                </c:pt>
                <c:pt idx="10069">
                  <c:v>0.14885370663365599</c:v>
                </c:pt>
                <c:pt idx="10070">
                  <c:v>0</c:v>
                </c:pt>
                <c:pt idx="10071">
                  <c:v>0</c:v>
                </c:pt>
                <c:pt idx="10072">
                  <c:v>0</c:v>
                </c:pt>
                <c:pt idx="10073">
                  <c:v>0.13478563210949401</c:v>
                </c:pt>
                <c:pt idx="10074">
                  <c:v>0</c:v>
                </c:pt>
                <c:pt idx="10075">
                  <c:v>0</c:v>
                </c:pt>
                <c:pt idx="10076">
                  <c:v>0</c:v>
                </c:pt>
                <c:pt idx="10077">
                  <c:v>2.30720486658747E-2</c:v>
                </c:pt>
                <c:pt idx="10078">
                  <c:v>0.13587520458723501</c:v>
                </c:pt>
                <c:pt idx="10079">
                  <c:v>0</c:v>
                </c:pt>
                <c:pt idx="10080">
                  <c:v>0</c:v>
                </c:pt>
                <c:pt idx="10081">
                  <c:v>0</c:v>
                </c:pt>
                <c:pt idx="10082">
                  <c:v>0.144212925780525</c:v>
                </c:pt>
                <c:pt idx="10083">
                  <c:v>0</c:v>
                </c:pt>
                <c:pt idx="10084">
                  <c:v>0</c:v>
                </c:pt>
                <c:pt idx="10085">
                  <c:v>0</c:v>
                </c:pt>
                <c:pt idx="10086">
                  <c:v>0.13269447010260299</c:v>
                </c:pt>
                <c:pt idx="10087">
                  <c:v>0.137013041277809</c:v>
                </c:pt>
                <c:pt idx="10088">
                  <c:v>0</c:v>
                </c:pt>
                <c:pt idx="10089">
                  <c:v>0</c:v>
                </c:pt>
                <c:pt idx="10090">
                  <c:v>0</c:v>
                </c:pt>
                <c:pt idx="10091">
                  <c:v>0.13932705156473801</c:v>
                </c:pt>
                <c:pt idx="10092">
                  <c:v>0</c:v>
                </c:pt>
                <c:pt idx="10093">
                  <c:v>0</c:v>
                </c:pt>
                <c:pt idx="10094">
                  <c:v>0</c:v>
                </c:pt>
                <c:pt idx="10095">
                  <c:v>2.3060295781637E-2</c:v>
                </c:pt>
                <c:pt idx="10096">
                  <c:v>0</c:v>
                </c:pt>
                <c:pt idx="10097">
                  <c:v>0</c:v>
                </c:pt>
                <c:pt idx="10098">
                  <c:v>0</c:v>
                </c:pt>
                <c:pt idx="10099">
                  <c:v>0.13527998809863001</c:v>
                </c:pt>
                <c:pt idx="10100">
                  <c:v>7.7051213466757806E-2</c:v>
                </c:pt>
                <c:pt idx="10101">
                  <c:v>0</c:v>
                </c:pt>
                <c:pt idx="10102">
                  <c:v>0</c:v>
                </c:pt>
                <c:pt idx="10103">
                  <c:v>0</c:v>
                </c:pt>
                <c:pt idx="10104">
                  <c:v>7.0159930496774894E-2</c:v>
                </c:pt>
                <c:pt idx="10105">
                  <c:v>0</c:v>
                </c:pt>
                <c:pt idx="10106">
                  <c:v>0</c:v>
                </c:pt>
                <c:pt idx="10107">
                  <c:v>0</c:v>
                </c:pt>
                <c:pt idx="10108">
                  <c:v>0.137478281444883</c:v>
                </c:pt>
                <c:pt idx="10109">
                  <c:v>0</c:v>
                </c:pt>
                <c:pt idx="10110">
                  <c:v>0</c:v>
                </c:pt>
                <c:pt idx="10111">
                  <c:v>0</c:v>
                </c:pt>
                <c:pt idx="10112">
                  <c:v>0.14924264473533</c:v>
                </c:pt>
                <c:pt idx="10113">
                  <c:v>0.204890191553558</c:v>
                </c:pt>
                <c:pt idx="10114" formatCode="0.00E+00">
                  <c:v>9.99952507930477E-5</c:v>
                </c:pt>
                <c:pt idx="10115">
                  <c:v>0</c:v>
                </c:pt>
                <c:pt idx="10116">
                  <c:v>0</c:v>
                </c:pt>
                <c:pt idx="10117">
                  <c:v>2.3100543024489401E-2</c:v>
                </c:pt>
                <c:pt idx="10118">
                  <c:v>2.2340904123540999E-2</c:v>
                </c:pt>
                <c:pt idx="10119">
                  <c:v>0</c:v>
                </c:pt>
                <c:pt idx="10120" formatCode="0.00E+00">
                  <c:v>7.49920730148664E-5</c:v>
                </c:pt>
                <c:pt idx="10121" formatCode="0.00E+00">
                  <c:v>6.6667380599737901E-5</c:v>
                </c:pt>
                <c:pt idx="10122">
                  <c:v>0.106074075459913</c:v>
                </c:pt>
                <c:pt idx="10123">
                  <c:v>8.9827261715528697E-2</c:v>
                </c:pt>
                <c:pt idx="10124">
                  <c:v>0</c:v>
                </c:pt>
                <c:pt idx="10125">
                  <c:v>0</c:v>
                </c:pt>
                <c:pt idx="10126">
                  <c:v>0</c:v>
                </c:pt>
                <c:pt idx="10127">
                  <c:v>0.13224491602469199</c:v>
                </c:pt>
                <c:pt idx="10128">
                  <c:v>0.17326612936969199</c:v>
                </c:pt>
                <c:pt idx="10129">
                  <c:v>0</c:v>
                </c:pt>
                <c:pt idx="10130">
                  <c:v>0</c:v>
                </c:pt>
                <c:pt idx="10131">
                  <c:v>0</c:v>
                </c:pt>
                <c:pt idx="10132">
                  <c:v>0.13844424599859001</c:v>
                </c:pt>
                <c:pt idx="10133">
                  <c:v>0</c:v>
                </c:pt>
                <c:pt idx="10134">
                  <c:v>0</c:v>
                </c:pt>
                <c:pt idx="10135">
                  <c:v>0</c:v>
                </c:pt>
                <c:pt idx="10136">
                  <c:v>0.15320265106581801</c:v>
                </c:pt>
                <c:pt idx="10137">
                  <c:v>0</c:v>
                </c:pt>
                <c:pt idx="10138">
                  <c:v>0</c:v>
                </c:pt>
                <c:pt idx="10139">
                  <c:v>2.0002542222544999E-4</c:v>
                </c:pt>
                <c:pt idx="10140">
                  <c:v>0.11555634969541</c:v>
                </c:pt>
                <c:pt idx="10141">
                  <c:v>0.18600131040804299</c:v>
                </c:pt>
                <c:pt idx="10142">
                  <c:v>0</c:v>
                </c:pt>
                <c:pt idx="10143" formatCode="0.00E+00">
                  <c:v>9.99777904733702E-5</c:v>
                </c:pt>
                <c:pt idx="10144">
                  <c:v>0</c:v>
                </c:pt>
                <c:pt idx="10145">
                  <c:v>0.119479699448128</c:v>
                </c:pt>
                <c:pt idx="10146">
                  <c:v>0</c:v>
                </c:pt>
                <c:pt idx="10147">
                  <c:v>0</c:v>
                </c:pt>
                <c:pt idx="10148">
                  <c:v>0</c:v>
                </c:pt>
                <c:pt idx="10149">
                  <c:v>3.75867102094148E-2</c:v>
                </c:pt>
                <c:pt idx="10150">
                  <c:v>0</c:v>
                </c:pt>
                <c:pt idx="10151">
                  <c:v>0</c:v>
                </c:pt>
                <c:pt idx="10152">
                  <c:v>0</c:v>
                </c:pt>
                <c:pt idx="10153">
                  <c:v>0.127419818700897</c:v>
                </c:pt>
                <c:pt idx="10154">
                  <c:v>0.196116985310237</c:v>
                </c:pt>
                <c:pt idx="10155">
                  <c:v>0</c:v>
                </c:pt>
                <c:pt idx="10156">
                  <c:v>0</c:v>
                </c:pt>
                <c:pt idx="10157">
                  <c:v>1.00012711112725E-4</c:v>
                </c:pt>
                <c:pt idx="10158">
                  <c:v>0.12975401252993801</c:v>
                </c:pt>
                <c:pt idx="10159">
                  <c:v>0</c:v>
                </c:pt>
                <c:pt idx="10160">
                  <c:v>0</c:v>
                </c:pt>
                <c:pt idx="10161">
                  <c:v>0</c:v>
                </c:pt>
                <c:pt idx="10162">
                  <c:v>0.14011819155633501</c:v>
                </c:pt>
                <c:pt idx="10163">
                  <c:v>0</c:v>
                </c:pt>
                <c:pt idx="10164">
                  <c:v>0</c:v>
                </c:pt>
                <c:pt idx="10165">
                  <c:v>0</c:v>
                </c:pt>
                <c:pt idx="10166">
                  <c:v>5.5013455710600602E-2</c:v>
                </c:pt>
                <c:pt idx="10167">
                  <c:v>0.18023916845049301</c:v>
                </c:pt>
                <c:pt idx="10168">
                  <c:v>0</c:v>
                </c:pt>
                <c:pt idx="10169">
                  <c:v>0</c:v>
                </c:pt>
                <c:pt idx="10170">
                  <c:v>0</c:v>
                </c:pt>
                <c:pt idx="10171">
                  <c:v>0.14548056045861901</c:v>
                </c:pt>
                <c:pt idx="10172">
                  <c:v>0</c:v>
                </c:pt>
                <c:pt idx="10173">
                  <c:v>0</c:v>
                </c:pt>
                <c:pt idx="10174">
                  <c:v>0</c:v>
                </c:pt>
                <c:pt idx="10175">
                  <c:v>0.13752387309115999</c:v>
                </c:pt>
                <c:pt idx="10176">
                  <c:v>0</c:v>
                </c:pt>
                <c:pt idx="10177">
                  <c:v>1.00012711112725E-4</c:v>
                </c:pt>
                <c:pt idx="10178">
                  <c:v>0</c:v>
                </c:pt>
                <c:pt idx="10179">
                  <c:v>5.2122037363791798E-2</c:v>
                </c:pt>
                <c:pt idx="10180">
                  <c:v>0.18359350935233601</c:v>
                </c:pt>
                <c:pt idx="10181">
                  <c:v>0</c:v>
                </c:pt>
                <c:pt idx="10182">
                  <c:v>0</c:v>
                </c:pt>
                <c:pt idx="10183">
                  <c:v>1.00012711112725E-4</c:v>
                </c:pt>
                <c:pt idx="10184">
                  <c:v>0.182483232853247</c:v>
                </c:pt>
                <c:pt idx="10185">
                  <c:v>0.26399771331548999</c:v>
                </c:pt>
                <c:pt idx="10186">
                  <c:v>1.2499842857122901E-4</c:v>
                </c:pt>
                <c:pt idx="10187">
                  <c:v>0</c:v>
                </c:pt>
                <c:pt idx="10188">
                  <c:v>1.00012711112725E-4</c:v>
                </c:pt>
                <c:pt idx="10189">
                  <c:v>0.10156204606836899</c:v>
                </c:pt>
                <c:pt idx="10190">
                  <c:v>0.15363307668444501</c:v>
                </c:pt>
                <c:pt idx="10191">
                  <c:v>0</c:v>
                </c:pt>
                <c:pt idx="10192">
                  <c:v>0</c:v>
                </c:pt>
                <c:pt idx="10193" formatCode="0.00E+00">
                  <c:v>6.6663500528698399E-5</c:v>
                </c:pt>
                <c:pt idx="10194">
                  <c:v>3.7652763877954402E-2</c:v>
                </c:pt>
                <c:pt idx="10195">
                  <c:v>3.5113779991610299E-2</c:v>
                </c:pt>
                <c:pt idx="10196">
                  <c:v>0</c:v>
                </c:pt>
                <c:pt idx="10197">
                  <c:v>0</c:v>
                </c:pt>
                <c:pt idx="10198">
                  <c:v>1.00012711112725E-4</c:v>
                </c:pt>
                <c:pt idx="10199">
                  <c:v>0.12406540676764299</c:v>
                </c:pt>
                <c:pt idx="10200">
                  <c:v>0.172549514894142</c:v>
                </c:pt>
                <c:pt idx="10201">
                  <c:v>0</c:v>
                </c:pt>
                <c:pt idx="10202">
                  <c:v>0</c:v>
                </c:pt>
                <c:pt idx="10203">
                  <c:v>0</c:v>
                </c:pt>
                <c:pt idx="10204">
                  <c:v>0.152629424006547</c:v>
                </c:pt>
                <c:pt idx="10205">
                  <c:v>0</c:v>
                </c:pt>
                <c:pt idx="10206">
                  <c:v>0</c:v>
                </c:pt>
                <c:pt idx="10207">
                  <c:v>0</c:v>
                </c:pt>
                <c:pt idx="10208">
                  <c:v>0.16077507585736101</c:v>
                </c:pt>
                <c:pt idx="10209">
                  <c:v>0</c:v>
                </c:pt>
                <c:pt idx="10210">
                  <c:v>0</c:v>
                </c:pt>
                <c:pt idx="10211">
                  <c:v>0</c:v>
                </c:pt>
                <c:pt idx="10212">
                  <c:v>0.13520607007577001</c:v>
                </c:pt>
                <c:pt idx="10213">
                  <c:v>0.13188444021339099</c:v>
                </c:pt>
                <c:pt idx="10214">
                  <c:v>0</c:v>
                </c:pt>
                <c:pt idx="10215">
                  <c:v>0</c:v>
                </c:pt>
                <c:pt idx="10216">
                  <c:v>0</c:v>
                </c:pt>
                <c:pt idx="10217">
                  <c:v>0.111975081484748</c:v>
                </c:pt>
                <c:pt idx="10218">
                  <c:v>0</c:v>
                </c:pt>
                <c:pt idx="10219">
                  <c:v>0</c:v>
                </c:pt>
                <c:pt idx="10220">
                  <c:v>0</c:v>
                </c:pt>
                <c:pt idx="10221">
                  <c:v>0.13398285813396901</c:v>
                </c:pt>
                <c:pt idx="10222">
                  <c:v>0</c:v>
                </c:pt>
                <c:pt idx="10223">
                  <c:v>0</c:v>
                </c:pt>
                <c:pt idx="10224">
                  <c:v>0</c:v>
                </c:pt>
                <c:pt idx="10225">
                  <c:v>0.13294407812321099</c:v>
                </c:pt>
                <c:pt idx="10226">
                  <c:v>0.46528424963537801</c:v>
                </c:pt>
                <c:pt idx="10227">
                  <c:v>0</c:v>
                </c:pt>
                <c:pt idx="10228">
                  <c:v>0</c:v>
                </c:pt>
                <c:pt idx="10229">
                  <c:v>0</c:v>
                </c:pt>
                <c:pt idx="10230">
                  <c:v>0.116525911425097</c:v>
                </c:pt>
                <c:pt idx="10231">
                  <c:v>0</c:v>
                </c:pt>
                <c:pt idx="10232">
                  <c:v>0</c:v>
                </c:pt>
                <c:pt idx="10233">
                  <c:v>0</c:v>
                </c:pt>
                <c:pt idx="10234">
                  <c:v>0.157733528754088</c:v>
                </c:pt>
                <c:pt idx="10235">
                  <c:v>0</c:v>
                </c:pt>
                <c:pt idx="10236">
                  <c:v>0</c:v>
                </c:pt>
                <c:pt idx="10237">
                  <c:v>0</c:v>
                </c:pt>
                <c:pt idx="10238">
                  <c:v>0.10148855374339601</c:v>
                </c:pt>
                <c:pt idx="10239">
                  <c:v>0.158914923558341</c:v>
                </c:pt>
                <c:pt idx="10240">
                  <c:v>0</c:v>
                </c:pt>
                <c:pt idx="10241">
                  <c:v>0</c:v>
                </c:pt>
                <c:pt idx="10242">
                  <c:v>0</c:v>
                </c:pt>
                <c:pt idx="10243">
                  <c:v>0.15160234944697601</c:v>
                </c:pt>
                <c:pt idx="10244">
                  <c:v>0</c:v>
                </c:pt>
                <c:pt idx="10245">
                  <c:v>0</c:v>
                </c:pt>
                <c:pt idx="10246">
                  <c:v>0</c:v>
                </c:pt>
                <c:pt idx="10247">
                  <c:v>0.15711091601329899</c:v>
                </c:pt>
                <c:pt idx="10248">
                  <c:v>0</c:v>
                </c:pt>
                <c:pt idx="10249">
                  <c:v>0</c:v>
                </c:pt>
                <c:pt idx="10250">
                  <c:v>0</c:v>
                </c:pt>
                <c:pt idx="10251">
                  <c:v>0.147166687624283</c:v>
                </c:pt>
                <c:pt idx="10252">
                  <c:v>0.14463019000319799</c:v>
                </c:pt>
                <c:pt idx="10253">
                  <c:v>0</c:v>
                </c:pt>
                <c:pt idx="10254" formatCode="0.00E+00">
                  <c:v>7.9996200634438098E-5</c:v>
                </c:pt>
                <c:pt idx="10255">
                  <c:v>0</c:v>
                </c:pt>
                <c:pt idx="10256">
                  <c:v>4.9814849184228599E-2</c:v>
                </c:pt>
                <c:pt idx="10257">
                  <c:v>0.163610862448829</c:v>
                </c:pt>
                <c:pt idx="10258">
                  <c:v>2.8572067120262402E-4</c:v>
                </c:pt>
                <c:pt idx="10259" formatCode="0.00E+00">
                  <c:v>7.6190183522260594E-5</c:v>
                </c:pt>
                <c:pt idx="10260">
                  <c:v>1.00012711112725E-4</c:v>
                </c:pt>
                <c:pt idx="10261">
                  <c:v>2.96633429598421E-2</c:v>
                </c:pt>
                <c:pt idx="10262">
                  <c:v>0.16196209411037599</c:v>
                </c:pt>
                <c:pt idx="10263" formatCode="0.00E+00">
                  <c:v>9.9989430686488502E-5</c:v>
                </c:pt>
                <c:pt idx="10264" formatCode="0.00E+00">
                  <c:v>6.6663500528698399E-5</c:v>
                </c:pt>
                <c:pt idx="10265" formatCode="0.00E+00">
                  <c:v>5.00063555563626E-5</c:v>
                </c:pt>
                <c:pt idx="10266">
                  <c:v>3.2126412566193502E-2</c:v>
                </c:pt>
                <c:pt idx="10267">
                  <c:v>2.1743232002278901E-2</c:v>
                </c:pt>
                <c:pt idx="10268">
                  <c:v>0</c:v>
                </c:pt>
                <c:pt idx="10269">
                  <c:v>0</c:v>
                </c:pt>
                <c:pt idx="10270">
                  <c:v>0</c:v>
                </c:pt>
                <c:pt idx="10271">
                  <c:v>0.16183182768858601</c:v>
                </c:pt>
                <c:pt idx="10272">
                  <c:v>0</c:v>
                </c:pt>
                <c:pt idx="10273">
                  <c:v>0</c:v>
                </c:pt>
                <c:pt idx="10274">
                  <c:v>0</c:v>
                </c:pt>
                <c:pt idx="10275">
                  <c:v>9.6374422332693402E-2</c:v>
                </c:pt>
                <c:pt idx="10276">
                  <c:v>0.175887496395564</c:v>
                </c:pt>
                <c:pt idx="10277">
                  <c:v>1.00012711112725E-4</c:v>
                </c:pt>
                <c:pt idx="10278">
                  <c:v>0</c:v>
                </c:pt>
                <c:pt idx="10279">
                  <c:v>0</c:v>
                </c:pt>
                <c:pt idx="10280">
                  <c:v>4.9986694637694097E-2</c:v>
                </c:pt>
                <c:pt idx="10281">
                  <c:v>0</c:v>
                </c:pt>
                <c:pt idx="10282">
                  <c:v>0</c:v>
                </c:pt>
                <c:pt idx="10283">
                  <c:v>0</c:v>
                </c:pt>
                <c:pt idx="10284">
                  <c:v>0.140142619078997</c:v>
                </c:pt>
                <c:pt idx="10285">
                  <c:v>0</c:v>
                </c:pt>
                <c:pt idx="10286">
                  <c:v>0</c:v>
                </c:pt>
                <c:pt idx="10287">
                  <c:v>0</c:v>
                </c:pt>
                <c:pt idx="10288">
                  <c:v>0.10988613962659199</c:v>
                </c:pt>
                <c:pt idx="10289">
                  <c:v>0.19910039934986801</c:v>
                </c:pt>
                <c:pt idx="10290">
                  <c:v>0</c:v>
                </c:pt>
                <c:pt idx="10291">
                  <c:v>0</c:v>
                </c:pt>
                <c:pt idx="10292">
                  <c:v>1.00012711112725E-4</c:v>
                </c:pt>
                <c:pt idx="10293">
                  <c:v>0.183848134682952</c:v>
                </c:pt>
                <c:pt idx="10294">
                  <c:v>0</c:v>
                </c:pt>
                <c:pt idx="10295">
                  <c:v>0</c:v>
                </c:pt>
                <c:pt idx="10296">
                  <c:v>0</c:v>
                </c:pt>
                <c:pt idx="10297">
                  <c:v>0.14072976462249501</c:v>
                </c:pt>
                <c:pt idx="10298">
                  <c:v>0</c:v>
                </c:pt>
                <c:pt idx="10299">
                  <c:v>0</c:v>
                </c:pt>
                <c:pt idx="10300">
                  <c:v>0</c:v>
                </c:pt>
                <c:pt idx="10301">
                  <c:v>0.12183973282288001</c:v>
                </c:pt>
                <c:pt idx="10302">
                  <c:v>0.16717524553699201</c:v>
                </c:pt>
                <c:pt idx="10303">
                  <c:v>0</c:v>
                </c:pt>
                <c:pt idx="10304">
                  <c:v>0</c:v>
                </c:pt>
                <c:pt idx="10305">
                  <c:v>0</c:v>
                </c:pt>
                <c:pt idx="10306">
                  <c:v>0.15559932068233301</c:v>
                </c:pt>
                <c:pt idx="10307">
                  <c:v>0</c:v>
                </c:pt>
                <c:pt idx="10308">
                  <c:v>0</c:v>
                </c:pt>
                <c:pt idx="10309">
                  <c:v>0</c:v>
                </c:pt>
                <c:pt idx="10310">
                  <c:v>0.16090544937877299</c:v>
                </c:pt>
                <c:pt idx="10311">
                  <c:v>0</c:v>
                </c:pt>
                <c:pt idx="10312">
                  <c:v>0</c:v>
                </c:pt>
                <c:pt idx="10313">
                  <c:v>0</c:v>
                </c:pt>
                <c:pt idx="10314">
                  <c:v>6.2329865149255002E-2</c:v>
                </c:pt>
                <c:pt idx="10315">
                  <c:v>0.20194101962217201</c:v>
                </c:pt>
                <c:pt idx="10316">
                  <c:v>0</c:v>
                </c:pt>
                <c:pt idx="10317">
                  <c:v>0</c:v>
                </c:pt>
                <c:pt idx="10318">
                  <c:v>0</c:v>
                </c:pt>
                <c:pt idx="10319">
                  <c:v>0.142060141781954</c:v>
                </c:pt>
                <c:pt idx="10320">
                  <c:v>0</c:v>
                </c:pt>
                <c:pt idx="10321">
                  <c:v>0</c:v>
                </c:pt>
                <c:pt idx="10322">
                  <c:v>0</c:v>
                </c:pt>
                <c:pt idx="10323">
                  <c:v>0.165155951631521</c:v>
                </c:pt>
                <c:pt idx="10324">
                  <c:v>0</c:v>
                </c:pt>
                <c:pt idx="10325" formatCode="0.00E+00">
                  <c:v>4.99714349170076E-5</c:v>
                </c:pt>
                <c:pt idx="10326">
                  <c:v>2.0002542222544999E-4</c:v>
                </c:pt>
                <c:pt idx="10327">
                  <c:v>7.1558795584492296E-2</c:v>
                </c:pt>
                <c:pt idx="10328">
                  <c:v>3.14584488053333E-2</c:v>
                </c:pt>
                <c:pt idx="10329">
                  <c:v>2.3724766406845399E-2</c:v>
                </c:pt>
                <c:pt idx="10330">
                  <c:v>0</c:v>
                </c:pt>
                <c:pt idx="10331">
                  <c:v>0</c:v>
                </c:pt>
                <c:pt idx="10332">
                  <c:v>0</c:v>
                </c:pt>
                <c:pt idx="10333">
                  <c:v>0.119976451637404</c:v>
                </c:pt>
                <c:pt idx="10334">
                  <c:v>0.1646436676278</c:v>
                </c:pt>
                <c:pt idx="10335">
                  <c:v>0</c:v>
                </c:pt>
                <c:pt idx="10336">
                  <c:v>0</c:v>
                </c:pt>
                <c:pt idx="10337">
                  <c:v>0</c:v>
                </c:pt>
                <c:pt idx="10338">
                  <c:v>0.13412166351187599</c:v>
                </c:pt>
                <c:pt idx="10339">
                  <c:v>0.196445276035695</c:v>
                </c:pt>
                <c:pt idx="10340">
                  <c:v>0</c:v>
                </c:pt>
                <c:pt idx="10341">
                  <c:v>0</c:v>
                </c:pt>
                <c:pt idx="10342">
                  <c:v>1.00012711112725E-4</c:v>
                </c:pt>
                <c:pt idx="10343">
                  <c:v>0.14439777337644</c:v>
                </c:pt>
                <c:pt idx="10344">
                  <c:v>0</c:v>
                </c:pt>
                <c:pt idx="10345">
                  <c:v>0</c:v>
                </c:pt>
                <c:pt idx="10346">
                  <c:v>0</c:v>
                </c:pt>
                <c:pt idx="10347">
                  <c:v>0.13947494340821101</c:v>
                </c:pt>
                <c:pt idx="10348">
                  <c:v>0.13513553827015001</c:v>
                </c:pt>
                <c:pt idx="10349">
                  <c:v>0</c:v>
                </c:pt>
                <c:pt idx="10350">
                  <c:v>0</c:v>
                </c:pt>
                <c:pt idx="10351">
                  <c:v>0</c:v>
                </c:pt>
                <c:pt idx="10352">
                  <c:v>0.119757901682849</c:v>
                </c:pt>
                <c:pt idx="10353">
                  <c:v>0</c:v>
                </c:pt>
                <c:pt idx="10354">
                  <c:v>0</c:v>
                </c:pt>
                <c:pt idx="10355">
                  <c:v>0</c:v>
                </c:pt>
                <c:pt idx="10356">
                  <c:v>0.13482733697541499</c:v>
                </c:pt>
                <c:pt idx="10357">
                  <c:v>0</c:v>
                </c:pt>
                <c:pt idx="10358">
                  <c:v>0</c:v>
                </c:pt>
                <c:pt idx="10359">
                  <c:v>0</c:v>
                </c:pt>
                <c:pt idx="10360">
                  <c:v>0.14287369345699</c:v>
                </c:pt>
                <c:pt idx="10361">
                  <c:v>0.124554610030124</c:v>
                </c:pt>
                <c:pt idx="10362">
                  <c:v>0</c:v>
                </c:pt>
                <c:pt idx="10363">
                  <c:v>0</c:v>
                </c:pt>
                <c:pt idx="10364">
                  <c:v>0</c:v>
                </c:pt>
                <c:pt idx="10365">
                  <c:v>0.12737678476650299</c:v>
                </c:pt>
                <c:pt idx="10366">
                  <c:v>0</c:v>
                </c:pt>
                <c:pt idx="10367">
                  <c:v>0</c:v>
                </c:pt>
                <c:pt idx="10368">
                  <c:v>0</c:v>
                </c:pt>
                <c:pt idx="10369">
                  <c:v>6.8906968143599798E-2</c:v>
                </c:pt>
                <c:pt idx="10370">
                  <c:v>0</c:v>
                </c:pt>
                <c:pt idx="10371">
                  <c:v>0</c:v>
                </c:pt>
                <c:pt idx="10372">
                  <c:v>0</c:v>
                </c:pt>
                <c:pt idx="10373">
                  <c:v>0.101963332069997</c:v>
                </c:pt>
                <c:pt idx="10374">
                  <c:v>9.8053846140298301E-2</c:v>
                </c:pt>
                <c:pt idx="10375">
                  <c:v>0</c:v>
                </c:pt>
                <c:pt idx="10376">
                  <c:v>0</c:v>
                </c:pt>
                <c:pt idx="10377">
                  <c:v>0</c:v>
                </c:pt>
                <c:pt idx="10378">
                  <c:v>0.145174704026899</c:v>
                </c:pt>
                <c:pt idx="10379">
                  <c:v>0</c:v>
                </c:pt>
                <c:pt idx="10380">
                  <c:v>0</c:v>
                </c:pt>
                <c:pt idx="10381">
                  <c:v>0</c:v>
                </c:pt>
                <c:pt idx="10382">
                  <c:v>0.16658060613419201</c:v>
                </c:pt>
                <c:pt idx="10383">
                  <c:v>0</c:v>
                </c:pt>
                <c:pt idx="10384">
                  <c:v>0</c:v>
                </c:pt>
                <c:pt idx="10385">
                  <c:v>0</c:v>
                </c:pt>
                <c:pt idx="10386">
                  <c:v>0.123826606674647</c:v>
                </c:pt>
                <c:pt idx="10387">
                  <c:v>0.200741332911855</c:v>
                </c:pt>
                <c:pt idx="10388">
                  <c:v>0</c:v>
                </c:pt>
                <c:pt idx="10389">
                  <c:v>1.00002733787195E-4</c:v>
                </c:pt>
                <c:pt idx="10390" formatCode="0.00E+00">
                  <c:v>7.2500485396887005E-5</c:v>
                </c:pt>
                <c:pt idx="10391">
                  <c:v>0.15284532224592801</c:v>
                </c:pt>
                <c:pt idx="10392">
                  <c:v>0</c:v>
                </c:pt>
                <c:pt idx="10393">
                  <c:v>0</c:v>
                </c:pt>
                <c:pt idx="10394">
                  <c:v>0</c:v>
                </c:pt>
                <c:pt idx="10395">
                  <c:v>0.17410121786588201</c:v>
                </c:pt>
                <c:pt idx="10396" formatCode="0.00E+00">
                  <c:v>9.9989430686488502E-5</c:v>
                </c:pt>
                <c:pt idx="10397" formatCode="0.00E+00">
                  <c:v>8.0000191564650095E-5</c:v>
                </c:pt>
                <c:pt idx="10398">
                  <c:v>0</c:v>
                </c:pt>
                <c:pt idx="10399">
                  <c:v>3.0353736014345399E-2</c:v>
                </c:pt>
                <c:pt idx="10400">
                  <c:v>8.6802112598001205E-2</c:v>
                </c:pt>
                <c:pt idx="10401">
                  <c:v>0.15241891203983299</c:v>
                </c:pt>
                <c:pt idx="10402">
                  <c:v>1.00012711112725E-4</c:v>
                </c:pt>
                <c:pt idx="10403" formatCode="0.00E+00">
                  <c:v>9.99428698340152E-5</c:v>
                </c:pt>
                <c:pt idx="10404" formatCode="0.00E+00">
                  <c:v>5.00063555563626E-5</c:v>
                </c:pt>
                <c:pt idx="10405">
                  <c:v>2.7780262358721001E-2</c:v>
                </c:pt>
                <c:pt idx="10406">
                  <c:v>3.2510591140725E-2</c:v>
                </c:pt>
                <c:pt idx="10407">
                  <c:v>0</c:v>
                </c:pt>
                <c:pt idx="10408">
                  <c:v>0</c:v>
                </c:pt>
                <c:pt idx="10409">
                  <c:v>0</c:v>
                </c:pt>
                <c:pt idx="10410">
                  <c:v>5.5134043182454302E-2</c:v>
                </c:pt>
                <c:pt idx="10411">
                  <c:v>2.1255701988013E-2</c:v>
                </c:pt>
                <c:pt idx="10412">
                  <c:v>0</c:v>
                </c:pt>
                <c:pt idx="10413">
                  <c:v>0</c:v>
                </c:pt>
                <c:pt idx="10414">
                  <c:v>0</c:v>
                </c:pt>
                <c:pt idx="10415">
                  <c:v>0.115556435060121</c:v>
                </c:pt>
                <c:pt idx="10416">
                  <c:v>0</c:v>
                </c:pt>
                <c:pt idx="10417">
                  <c:v>0</c:v>
                </c:pt>
                <c:pt idx="10418">
                  <c:v>0</c:v>
                </c:pt>
                <c:pt idx="10419">
                  <c:v>0.14339252336625999</c:v>
                </c:pt>
                <c:pt idx="10420">
                  <c:v>0</c:v>
                </c:pt>
                <c:pt idx="10421">
                  <c:v>0</c:v>
                </c:pt>
                <c:pt idx="10422">
                  <c:v>0</c:v>
                </c:pt>
                <c:pt idx="10423">
                  <c:v>0.109764490345388</c:v>
                </c:pt>
                <c:pt idx="10424">
                  <c:v>0.16825976849701901</c:v>
                </c:pt>
                <c:pt idx="10425">
                  <c:v>0</c:v>
                </c:pt>
                <c:pt idx="10426">
                  <c:v>0</c:v>
                </c:pt>
                <c:pt idx="10427">
                  <c:v>0</c:v>
                </c:pt>
                <c:pt idx="10428">
                  <c:v>0.14781680683658399</c:v>
                </c:pt>
                <c:pt idx="10429">
                  <c:v>0</c:v>
                </c:pt>
                <c:pt idx="10430">
                  <c:v>0</c:v>
                </c:pt>
                <c:pt idx="10431">
                  <c:v>0</c:v>
                </c:pt>
                <c:pt idx="10432">
                  <c:v>0.13049315298727701</c:v>
                </c:pt>
                <c:pt idx="10433">
                  <c:v>0</c:v>
                </c:pt>
                <c:pt idx="10434">
                  <c:v>0</c:v>
                </c:pt>
                <c:pt idx="10435">
                  <c:v>0</c:v>
                </c:pt>
                <c:pt idx="10436">
                  <c:v>0.13748133020845901</c:v>
                </c:pt>
                <c:pt idx="10437">
                  <c:v>0.130370262080993</c:v>
                </c:pt>
                <c:pt idx="10438">
                  <c:v>0</c:v>
                </c:pt>
                <c:pt idx="10439">
                  <c:v>0</c:v>
                </c:pt>
                <c:pt idx="10440">
                  <c:v>0</c:v>
                </c:pt>
                <c:pt idx="10441">
                  <c:v>0.12778047287319899</c:v>
                </c:pt>
                <c:pt idx="10442">
                  <c:v>0</c:v>
                </c:pt>
                <c:pt idx="10443">
                  <c:v>0</c:v>
                </c:pt>
                <c:pt idx="10444">
                  <c:v>0</c:v>
                </c:pt>
                <c:pt idx="10445">
                  <c:v>0.120026389977401</c:v>
                </c:pt>
                <c:pt idx="10446" formatCode="0.00E+00">
                  <c:v>9.99952507930477E-5</c:v>
                </c:pt>
                <c:pt idx="10447">
                  <c:v>0</c:v>
                </c:pt>
                <c:pt idx="10448">
                  <c:v>0</c:v>
                </c:pt>
                <c:pt idx="10449">
                  <c:v>0.13853339738791401</c:v>
                </c:pt>
                <c:pt idx="10450">
                  <c:v>8.8224455826400802E-2</c:v>
                </c:pt>
                <c:pt idx="10451">
                  <c:v>0</c:v>
                </c:pt>
                <c:pt idx="10452">
                  <c:v>0</c:v>
                </c:pt>
                <c:pt idx="10453" formatCode="0.00E+00">
                  <c:v>5.00063555563626E-5</c:v>
                </c:pt>
                <c:pt idx="10454">
                  <c:v>0.127064401917029</c:v>
                </c:pt>
                <c:pt idx="10455">
                  <c:v>0</c:v>
                </c:pt>
                <c:pt idx="10456">
                  <c:v>0</c:v>
                </c:pt>
                <c:pt idx="10457">
                  <c:v>0</c:v>
                </c:pt>
                <c:pt idx="10458">
                  <c:v>0.13890678964022299</c:v>
                </c:pt>
                <c:pt idx="10459">
                  <c:v>0</c:v>
                </c:pt>
                <c:pt idx="10460">
                  <c:v>0</c:v>
                </c:pt>
                <c:pt idx="10461">
                  <c:v>1.00012711112725E-4</c:v>
                </c:pt>
                <c:pt idx="10462">
                  <c:v>0.103069481499776</c:v>
                </c:pt>
                <c:pt idx="10463">
                  <c:v>0.16613919678063399</c:v>
                </c:pt>
                <c:pt idx="10464">
                  <c:v>0</c:v>
                </c:pt>
                <c:pt idx="10465">
                  <c:v>0</c:v>
                </c:pt>
                <c:pt idx="10466">
                  <c:v>0</c:v>
                </c:pt>
                <c:pt idx="10467">
                  <c:v>0.125426725275746</c:v>
                </c:pt>
                <c:pt idx="10468">
                  <c:v>1.21739421946206E-4</c:v>
                </c:pt>
                <c:pt idx="10469" formatCode="0.00E+00">
                  <c:v>8.1819058008769199E-5</c:v>
                </c:pt>
                <c:pt idx="10470" formatCode="0.00E+00">
                  <c:v>8.1247232539331097E-5</c:v>
                </c:pt>
                <c:pt idx="10471">
                  <c:v>3.50059243892809E-2</c:v>
                </c:pt>
                <c:pt idx="10472">
                  <c:v>7.6880784436830094E-2</c:v>
                </c:pt>
                <c:pt idx="10473">
                  <c:v>0</c:v>
                </c:pt>
                <c:pt idx="10474">
                  <c:v>1.00001070899606E-4</c:v>
                </c:pt>
                <c:pt idx="10475">
                  <c:v>0</c:v>
                </c:pt>
                <c:pt idx="10476">
                  <c:v>4.9916033025307803E-2</c:v>
                </c:pt>
                <c:pt idx="10477">
                  <c:v>7.9203449065373896E-2</c:v>
                </c:pt>
                <c:pt idx="10478">
                  <c:v>0.152201720057626</c:v>
                </c:pt>
                <c:pt idx="10479">
                  <c:v>0</c:v>
                </c:pt>
                <c:pt idx="10480" formatCode="0.00E+00">
                  <c:v>5.8138803986618103E-5</c:v>
                </c:pt>
                <c:pt idx="10481" formatCode="0.00E+00">
                  <c:v>5.4546038672512799E-5</c:v>
                </c:pt>
                <c:pt idx="10482">
                  <c:v>0.123501369112472</c:v>
                </c:pt>
                <c:pt idx="10483">
                  <c:v>0</c:v>
                </c:pt>
                <c:pt idx="10484">
                  <c:v>0</c:v>
                </c:pt>
                <c:pt idx="10485">
                  <c:v>1.00012711112725E-4</c:v>
                </c:pt>
                <c:pt idx="10486">
                  <c:v>7.2693500807331501E-2</c:v>
                </c:pt>
                <c:pt idx="10487">
                  <c:v>2.2411719472051998E-2</c:v>
                </c:pt>
                <c:pt idx="10488">
                  <c:v>0</c:v>
                </c:pt>
                <c:pt idx="10489">
                  <c:v>1.00012711112725E-4</c:v>
                </c:pt>
                <c:pt idx="10490">
                  <c:v>0</c:v>
                </c:pt>
                <c:pt idx="10491">
                  <c:v>0.10409678014964099</c:v>
                </c:pt>
                <c:pt idx="10492">
                  <c:v>0</c:v>
                </c:pt>
                <c:pt idx="10493">
                  <c:v>0</c:v>
                </c:pt>
                <c:pt idx="10494">
                  <c:v>0</c:v>
                </c:pt>
                <c:pt idx="10495">
                  <c:v>0.139623305560583</c:v>
                </c:pt>
                <c:pt idx="10496">
                  <c:v>0</c:v>
                </c:pt>
                <c:pt idx="10497">
                  <c:v>0</c:v>
                </c:pt>
                <c:pt idx="10498" formatCode="0.00E+00">
                  <c:v>8.0003184762309103E-5</c:v>
                </c:pt>
                <c:pt idx="10499">
                  <c:v>0.124556403502126</c:v>
                </c:pt>
                <c:pt idx="10500">
                  <c:v>0.22567877604636899</c:v>
                </c:pt>
                <c:pt idx="10501">
                  <c:v>0</c:v>
                </c:pt>
                <c:pt idx="10502">
                  <c:v>0</c:v>
                </c:pt>
                <c:pt idx="10503">
                  <c:v>0</c:v>
                </c:pt>
                <c:pt idx="10504">
                  <c:v>0.14472423286659</c:v>
                </c:pt>
                <c:pt idx="10505">
                  <c:v>0</c:v>
                </c:pt>
                <c:pt idx="10506">
                  <c:v>0</c:v>
                </c:pt>
                <c:pt idx="10507" formatCode="0.00E+00">
                  <c:v>9.99428698340152E-5</c:v>
                </c:pt>
                <c:pt idx="10508">
                  <c:v>0.14067303737349801</c:v>
                </c:pt>
                <c:pt idx="10509">
                  <c:v>0</c:v>
                </c:pt>
                <c:pt idx="10510">
                  <c:v>0</c:v>
                </c:pt>
                <c:pt idx="10511">
                  <c:v>0</c:v>
                </c:pt>
                <c:pt idx="10512">
                  <c:v>0.118958679731878</c:v>
                </c:pt>
                <c:pt idx="10513">
                  <c:v>0.161076980815367</c:v>
                </c:pt>
                <c:pt idx="10514">
                  <c:v>0</c:v>
                </c:pt>
                <c:pt idx="10515">
                  <c:v>0</c:v>
                </c:pt>
                <c:pt idx="10516">
                  <c:v>0</c:v>
                </c:pt>
                <c:pt idx="10517">
                  <c:v>0.12111402133666101</c:v>
                </c:pt>
                <c:pt idx="10518">
                  <c:v>0</c:v>
                </c:pt>
                <c:pt idx="10519" formatCode="0.00E+00">
                  <c:v>8.0010168890180095E-5</c:v>
                </c:pt>
                <c:pt idx="10520">
                  <c:v>0</c:v>
                </c:pt>
                <c:pt idx="10521">
                  <c:v>0.135890282818699</c:v>
                </c:pt>
                <c:pt idx="10522">
                  <c:v>1.5001906666908699E-4</c:v>
                </c:pt>
                <c:pt idx="10523">
                  <c:v>0</c:v>
                </c:pt>
                <c:pt idx="10524">
                  <c:v>0</c:v>
                </c:pt>
                <c:pt idx="10525">
                  <c:v>0.137047380686981</c:v>
                </c:pt>
                <c:pt idx="10526">
                  <c:v>0.24753412997006399</c:v>
                </c:pt>
                <c:pt idx="10527" formatCode="0.00E+00">
                  <c:v>9.99777904733702E-5</c:v>
                </c:pt>
                <c:pt idx="10528" formatCode="0.00E+00">
                  <c:v>7.6472091876941597E-5</c:v>
                </c:pt>
                <c:pt idx="10529">
                  <c:v>0</c:v>
                </c:pt>
                <c:pt idx="10530">
                  <c:v>0.15903680518604199</c:v>
                </c:pt>
                <c:pt idx="10531">
                  <c:v>0</c:v>
                </c:pt>
                <c:pt idx="10532">
                  <c:v>0</c:v>
                </c:pt>
                <c:pt idx="10533">
                  <c:v>0</c:v>
                </c:pt>
                <c:pt idx="10534">
                  <c:v>0.143500150646407</c:v>
                </c:pt>
                <c:pt idx="10535">
                  <c:v>0</c:v>
                </c:pt>
                <c:pt idx="10536">
                  <c:v>0</c:v>
                </c:pt>
                <c:pt idx="10537">
                  <c:v>0</c:v>
                </c:pt>
                <c:pt idx="10538">
                  <c:v>9.30107131214334E-2</c:v>
                </c:pt>
                <c:pt idx="10539">
                  <c:v>2.7413734369807301E-2</c:v>
                </c:pt>
                <c:pt idx="10540" formatCode="0.00E+00">
                  <c:v>8.8892427513676805E-5</c:v>
                </c:pt>
                <c:pt idx="10541" formatCode="0.00E+00">
                  <c:v>6.1535538949567794E-5</c:v>
                </c:pt>
                <c:pt idx="10542">
                  <c:v>0</c:v>
                </c:pt>
                <c:pt idx="10543">
                  <c:v>0.10149607878789101</c:v>
                </c:pt>
                <c:pt idx="10544">
                  <c:v>0.16466927342919599</c:v>
                </c:pt>
                <c:pt idx="10545">
                  <c:v>0</c:v>
                </c:pt>
                <c:pt idx="10546">
                  <c:v>1.3666657820104601E-4</c:v>
                </c:pt>
                <c:pt idx="10547">
                  <c:v>0</c:v>
                </c:pt>
                <c:pt idx="10548">
                  <c:v>6.3297687051707893E-2</c:v>
                </c:pt>
                <c:pt idx="10549">
                  <c:v>0.14449493023481699</c:v>
                </c:pt>
                <c:pt idx="10550">
                  <c:v>0.18399855607702301</c:v>
                </c:pt>
                <c:pt idx="10551">
                  <c:v>0</c:v>
                </c:pt>
                <c:pt idx="10552">
                  <c:v>0</c:v>
                </c:pt>
                <c:pt idx="10553" formatCode="0.00E+00">
                  <c:v>8.3343925927271005E-5</c:v>
                </c:pt>
                <c:pt idx="10554">
                  <c:v>0.15804962650353599</c:v>
                </c:pt>
                <c:pt idx="10555">
                  <c:v>0</c:v>
                </c:pt>
                <c:pt idx="10556">
                  <c:v>1.00012711112725E-4</c:v>
                </c:pt>
                <c:pt idx="10557">
                  <c:v>0</c:v>
                </c:pt>
                <c:pt idx="10558">
                  <c:v>0.13407328490824599</c:v>
                </c:pt>
                <c:pt idx="10559">
                  <c:v>0</c:v>
                </c:pt>
                <c:pt idx="10560">
                  <c:v>0</c:v>
                </c:pt>
                <c:pt idx="10561">
                  <c:v>0</c:v>
                </c:pt>
                <c:pt idx="10562">
                  <c:v>5.8910880527405202E-2</c:v>
                </c:pt>
                <c:pt idx="10563">
                  <c:v>0.18897899282279201</c:v>
                </c:pt>
                <c:pt idx="10564">
                  <c:v>0</c:v>
                </c:pt>
                <c:pt idx="10565">
                  <c:v>0</c:v>
                </c:pt>
                <c:pt idx="10566">
                  <c:v>0</c:v>
                </c:pt>
                <c:pt idx="10567">
                  <c:v>0.16042212915590501</c:v>
                </c:pt>
                <c:pt idx="10568">
                  <c:v>0</c:v>
                </c:pt>
                <c:pt idx="10569">
                  <c:v>0</c:v>
                </c:pt>
                <c:pt idx="10570">
                  <c:v>0</c:v>
                </c:pt>
                <c:pt idx="10571">
                  <c:v>0.19361514087567699</c:v>
                </c:pt>
                <c:pt idx="10572">
                  <c:v>0</c:v>
                </c:pt>
                <c:pt idx="10573">
                  <c:v>0</c:v>
                </c:pt>
                <c:pt idx="10574">
                  <c:v>1.00012711112725E-4</c:v>
                </c:pt>
                <c:pt idx="10575">
                  <c:v>7.8127001841026597E-2</c:v>
                </c:pt>
                <c:pt idx="10576">
                  <c:v>0.17232929936613101</c:v>
                </c:pt>
                <c:pt idx="10577">
                  <c:v>0</c:v>
                </c:pt>
                <c:pt idx="10578">
                  <c:v>1.00012711112725E-4</c:v>
                </c:pt>
                <c:pt idx="10579">
                  <c:v>0</c:v>
                </c:pt>
                <c:pt idx="10580">
                  <c:v>0.15842291056427801</c:v>
                </c:pt>
                <c:pt idx="10581">
                  <c:v>0</c:v>
                </c:pt>
                <c:pt idx="10582">
                  <c:v>0</c:v>
                </c:pt>
                <c:pt idx="10583" formatCode="0.00E+00">
                  <c:v>6.2499214285614507E-5</c:v>
                </c:pt>
                <c:pt idx="10584">
                  <c:v>0.14549210740161</c:v>
                </c:pt>
                <c:pt idx="10585">
                  <c:v>0</c:v>
                </c:pt>
                <c:pt idx="10586">
                  <c:v>0</c:v>
                </c:pt>
                <c:pt idx="10587">
                  <c:v>0</c:v>
                </c:pt>
                <c:pt idx="10588">
                  <c:v>0.10527485146915699</c:v>
                </c:pt>
                <c:pt idx="10589">
                  <c:v>0.210510521199091</c:v>
                </c:pt>
                <c:pt idx="10590" formatCode="0.00E+00">
                  <c:v>7.49920730148664E-5</c:v>
                </c:pt>
                <c:pt idx="10591">
                  <c:v>1.00012711112725E-4</c:v>
                </c:pt>
                <c:pt idx="10592" formatCode="0.00E+00">
                  <c:v>5.00063555563626E-5</c:v>
                </c:pt>
                <c:pt idx="10593">
                  <c:v>0.13474700114549401</c:v>
                </c:pt>
                <c:pt idx="10594">
                  <c:v>0</c:v>
                </c:pt>
                <c:pt idx="10595">
                  <c:v>0</c:v>
                </c:pt>
                <c:pt idx="10596">
                  <c:v>0</c:v>
                </c:pt>
                <c:pt idx="10597">
                  <c:v>0.13605786374927001</c:v>
                </c:pt>
                <c:pt idx="10598">
                  <c:v>0</c:v>
                </c:pt>
                <c:pt idx="10599">
                  <c:v>0</c:v>
                </c:pt>
                <c:pt idx="10600">
                  <c:v>1.00012711112725E-4</c:v>
                </c:pt>
                <c:pt idx="10601">
                  <c:v>0.125931849991887</c:v>
                </c:pt>
                <c:pt idx="10602">
                  <c:v>0.13938008237727401</c:v>
                </c:pt>
                <c:pt idx="10603">
                  <c:v>0</c:v>
                </c:pt>
                <c:pt idx="10604">
                  <c:v>0</c:v>
                </c:pt>
                <c:pt idx="10605">
                  <c:v>0</c:v>
                </c:pt>
                <c:pt idx="10606">
                  <c:v>0.13689905470493399</c:v>
                </c:pt>
                <c:pt idx="10607">
                  <c:v>0</c:v>
                </c:pt>
                <c:pt idx="10608">
                  <c:v>0</c:v>
                </c:pt>
                <c:pt idx="10609" formatCode="0.00E+00">
                  <c:v>7.9996200634438098E-5</c:v>
                </c:pt>
                <c:pt idx="10610">
                  <c:v>5.5972980447775302E-2</c:v>
                </c:pt>
                <c:pt idx="10611">
                  <c:v>2.9377237480731299E-2</c:v>
                </c:pt>
                <c:pt idx="10612" formatCode="0.00E+00">
                  <c:v>8.7502392063795807E-5</c:v>
                </c:pt>
                <c:pt idx="10613" formatCode="0.00E+00">
                  <c:v>9.99777904733702E-5</c:v>
                </c:pt>
                <c:pt idx="10614">
                  <c:v>1.20001285079528E-4</c:v>
                </c:pt>
                <c:pt idx="10615">
                  <c:v>2.0992473393772599E-2</c:v>
                </c:pt>
                <c:pt idx="10616">
                  <c:v>0.14143579907477599</c:v>
                </c:pt>
                <c:pt idx="10617" formatCode="0.00E+00">
                  <c:v>7.49920730148664E-5</c:v>
                </c:pt>
                <c:pt idx="10618">
                  <c:v>2.6999939936500302E-4</c:v>
                </c:pt>
                <c:pt idx="10619">
                  <c:v>0</c:v>
                </c:pt>
                <c:pt idx="10620">
                  <c:v>8.9407353656015501E-2</c:v>
                </c:pt>
                <c:pt idx="10621">
                  <c:v>0.143249512569775</c:v>
                </c:pt>
                <c:pt idx="10622">
                  <c:v>1.00012711112725E-4</c:v>
                </c:pt>
                <c:pt idx="10623">
                  <c:v>0</c:v>
                </c:pt>
                <c:pt idx="10624">
                  <c:v>0</c:v>
                </c:pt>
                <c:pt idx="10625">
                  <c:v>7.5626993582011498E-2</c:v>
                </c:pt>
                <c:pt idx="10626">
                  <c:v>0.17939612843022501</c:v>
                </c:pt>
                <c:pt idx="10627">
                  <c:v>0</c:v>
                </c:pt>
                <c:pt idx="10628" formatCode="0.00E+00">
                  <c:v>5.00063555563626E-5</c:v>
                </c:pt>
                <c:pt idx="10629">
                  <c:v>0</c:v>
                </c:pt>
                <c:pt idx="10630">
                  <c:v>0.12133946197867</c:v>
                </c:pt>
                <c:pt idx="10631">
                  <c:v>0</c:v>
                </c:pt>
                <c:pt idx="10632">
                  <c:v>0</c:v>
                </c:pt>
                <c:pt idx="10633">
                  <c:v>1.00012711112725E-4</c:v>
                </c:pt>
                <c:pt idx="10634">
                  <c:v>0.15485401098041701</c:v>
                </c:pt>
                <c:pt idx="10635">
                  <c:v>0.13072674142604199</c:v>
                </c:pt>
                <c:pt idx="10636">
                  <c:v>0</c:v>
                </c:pt>
                <c:pt idx="10637">
                  <c:v>0</c:v>
                </c:pt>
                <c:pt idx="10638" formatCode="0.00E+00">
                  <c:v>9.99428698340152E-5</c:v>
                </c:pt>
                <c:pt idx="10639">
                  <c:v>0.139091683305854</c:v>
                </c:pt>
                <c:pt idx="10640">
                  <c:v>0</c:v>
                </c:pt>
                <c:pt idx="10641">
                  <c:v>0</c:v>
                </c:pt>
                <c:pt idx="10642">
                  <c:v>0</c:v>
                </c:pt>
                <c:pt idx="10643">
                  <c:v>0.137076400071866</c:v>
                </c:pt>
                <c:pt idx="10644">
                  <c:v>0</c:v>
                </c:pt>
                <c:pt idx="10645">
                  <c:v>0</c:v>
                </c:pt>
                <c:pt idx="10646">
                  <c:v>0</c:v>
                </c:pt>
                <c:pt idx="10647">
                  <c:v>0.13601920498696801</c:v>
                </c:pt>
                <c:pt idx="10648">
                  <c:v>9.4241306763677701E-3</c:v>
                </c:pt>
                <c:pt idx="10649">
                  <c:v>0</c:v>
                </c:pt>
                <c:pt idx="10650">
                  <c:v>0</c:v>
                </c:pt>
                <c:pt idx="10651">
                  <c:v>0</c:v>
                </c:pt>
                <c:pt idx="10652">
                  <c:v>0.130970018925334</c:v>
                </c:pt>
                <c:pt idx="10653">
                  <c:v>0</c:v>
                </c:pt>
                <c:pt idx="10654">
                  <c:v>0</c:v>
                </c:pt>
                <c:pt idx="10655">
                  <c:v>0</c:v>
                </c:pt>
                <c:pt idx="10656">
                  <c:v>0.15755956755747499</c:v>
                </c:pt>
                <c:pt idx="10657">
                  <c:v>0</c:v>
                </c:pt>
                <c:pt idx="10658">
                  <c:v>0</c:v>
                </c:pt>
                <c:pt idx="10659" formatCode="0.00E+00">
                  <c:v>9.99777904733702E-5</c:v>
                </c:pt>
                <c:pt idx="10660">
                  <c:v>0.157613790071608</c:v>
                </c:pt>
                <c:pt idx="10661">
                  <c:v>0</c:v>
                </c:pt>
                <c:pt idx="10662">
                  <c:v>0</c:v>
                </c:pt>
                <c:pt idx="10663">
                  <c:v>0</c:v>
                </c:pt>
                <c:pt idx="10664">
                  <c:v>2.9334024622883301E-2</c:v>
                </c:pt>
                <c:pt idx="10665">
                  <c:v>0.16836296234041501</c:v>
                </c:pt>
                <c:pt idx="10666">
                  <c:v>0</c:v>
                </c:pt>
                <c:pt idx="10667">
                  <c:v>0</c:v>
                </c:pt>
                <c:pt idx="10668">
                  <c:v>0</c:v>
                </c:pt>
                <c:pt idx="10669">
                  <c:v>0.11245626746099199</c:v>
                </c:pt>
                <c:pt idx="10670">
                  <c:v>0</c:v>
                </c:pt>
                <c:pt idx="10671">
                  <c:v>0</c:v>
                </c:pt>
                <c:pt idx="10672">
                  <c:v>0</c:v>
                </c:pt>
                <c:pt idx="10673">
                  <c:v>0.13182266416456401</c:v>
                </c:pt>
                <c:pt idx="10674">
                  <c:v>0</c:v>
                </c:pt>
                <c:pt idx="10675">
                  <c:v>0</c:v>
                </c:pt>
                <c:pt idx="10676">
                  <c:v>0</c:v>
                </c:pt>
                <c:pt idx="10677">
                  <c:v>0.104024400331429</c:v>
                </c:pt>
                <c:pt idx="10678">
                  <c:v>0.116637868988233</c:v>
                </c:pt>
                <c:pt idx="10679">
                  <c:v>0</c:v>
                </c:pt>
                <c:pt idx="10680">
                  <c:v>0</c:v>
                </c:pt>
                <c:pt idx="10681" formatCode="0.00E+00">
                  <c:v>5.7140143310312902E-5</c:v>
                </c:pt>
                <c:pt idx="10682">
                  <c:v>9.1459240151851307E-2</c:v>
                </c:pt>
                <c:pt idx="10683">
                  <c:v>2.2387384142874101E-2</c:v>
                </c:pt>
                <c:pt idx="10684">
                  <c:v>0</c:v>
                </c:pt>
                <c:pt idx="10685" formatCode="0.00E+00">
                  <c:v>7.49920730148664E-5</c:v>
                </c:pt>
                <c:pt idx="10686" formatCode="0.00E+00">
                  <c:v>5.7150120635842902E-5</c:v>
                </c:pt>
                <c:pt idx="10687">
                  <c:v>7.9801589402955897E-2</c:v>
                </c:pt>
                <c:pt idx="10688">
                  <c:v>6.8545545690267898E-2</c:v>
                </c:pt>
                <c:pt idx="10689">
                  <c:v>0</c:v>
                </c:pt>
                <c:pt idx="10690">
                  <c:v>2.5714062222193798E-4</c:v>
                </c:pt>
                <c:pt idx="10691" formatCode="0.00E+00">
                  <c:v>8.3332285714152594E-5</c:v>
                </c:pt>
                <c:pt idx="10692">
                  <c:v>6.6252128321006201E-2</c:v>
                </c:pt>
                <c:pt idx="10693">
                  <c:v>0.126537547217414</c:v>
                </c:pt>
                <c:pt idx="10694">
                  <c:v>0</c:v>
                </c:pt>
                <c:pt idx="10695">
                  <c:v>0</c:v>
                </c:pt>
                <c:pt idx="10696">
                  <c:v>0</c:v>
                </c:pt>
                <c:pt idx="10697">
                  <c:v>0.124048596135918</c:v>
                </c:pt>
                <c:pt idx="10698">
                  <c:v>0.172779123591593</c:v>
                </c:pt>
                <c:pt idx="10699">
                  <c:v>0</c:v>
                </c:pt>
                <c:pt idx="10700">
                  <c:v>0</c:v>
                </c:pt>
                <c:pt idx="10701">
                  <c:v>0</c:v>
                </c:pt>
                <c:pt idx="10702">
                  <c:v>0.12158694805326301</c:v>
                </c:pt>
                <c:pt idx="10703">
                  <c:v>0</c:v>
                </c:pt>
                <c:pt idx="10704">
                  <c:v>0</c:v>
                </c:pt>
                <c:pt idx="10705">
                  <c:v>0</c:v>
                </c:pt>
                <c:pt idx="10706">
                  <c:v>0.15129438132619799</c:v>
                </c:pt>
                <c:pt idx="10707">
                  <c:v>0</c:v>
                </c:pt>
                <c:pt idx="10708">
                  <c:v>0</c:v>
                </c:pt>
                <c:pt idx="10709">
                  <c:v>0</c:v>
                </c:pt>
                <c:pt idx="10710">
                  <c:v>0.11845274932163501</c:v>
                </c:pt>
                <c:pt idx="10711">
                  <c:v>0.16353057680097499</c:v>
                </c:pt>
                <c:pt idx="10712">
                  <c:v>0</c:v>
                </c:pt>
                <c:pt idx="10713">
                  <c:v>0</c:v>
                </c:pt>
                <c:pt idx="10714">
                  <c:v>0</c:v>
                </c:pt>
                <c:pt idx="10715">
                  <c:v>0.15302176974994799</c:v>
                </c:pt>
                <c:pt idx="10716">
                  <c:v>0</c:v>
                </c:pt>
                <c:pt idx="10717">
                  <c:v>0</c:v>
                </c:pt>
                <c:pt idx="10718">
                  <c:v>0</c:v>
                </c:pt>
                <c:pt idx="10719">
                  <c:v>0.147314554440581</c:v>
                </c:pt>
                <c:pt idx="10720">
                  <c:v>0</c:v>
                </c:pt>
                <c:pt idx="10721">
                  <c:v>0</c:v>
                </c:pt>
                <c:pt idx="10722">
                  <c:v>1.00012711112725E-4</c:v>
                </c:pt>
                <c:pt idx="10723">
                  <c:v>9.0248641656247505E-2</c:v>
                </c:pt>
                <c:pt idx="10724">
                  <c:v>0.23540041967861899</c:v>
                </c:pt>
                <c:pt idx="10725">
                  <c:v>0</c:v>
                </c:pt>
                <c:pt idx="10726">
                  <c:v>0</c:v>
                </c:pt>
                <c:pt idx="10727">
                  <c:v>0</c:v>
                </c:pt>
                <c:pt idx="10728">
                  <c:v>0.148745282852071</c:v>
                </c:pt>
                <c:pt idx="10729">
                  <c:v>0</c:v>
                </c:pt>
                <c:pt idx="10730">
                  <c:v>0</c:v>
                </c:pt>
                <c:pt idx="10731">
                  <c:v>1.00012711112725E-4</c:v>
                </c:pt>
                <c:pt idx="10732">
                  <c:v>0.152130379464085</c:v>
                </c:pt>
                <c:pt idx="10733">
                  <c:v>0</c:v>
                </c:pt>
                <c:pt idx="10734">
                  <c:v>0</c:v>
                </c:pt>
                <c:pt idx="10735">
                  <c:v>0</c:v>
                </c:pt>
                <c:pt idx="10736">
                  <c:v>7.4850424946139596E-2</c:v>
                </c:pt>
                <c:pt idx="10737">
                  <c:v>0.299168682057326</c:v>
                </c:pt>
                <c:pt idx="10738">
                  <c:v>0</c:v>
                </c:pt>
                <c:pt idx="10739">
                  <c:v>0</c:v>
                </c:pt>
                <c:pt idx="10740">
                  <c:v>0</c:v>
                </c:pt>
                <c:pt idx="10741">
                  <c:v>0.14865235775225899</c:v>
                </c:pt>
                <c:pt idx="10742">
                  <c:v>0</c:v>
                </c:pt>
                <c:pt idx="10743">
                  <c:v>0</c:v>
                </c:pt>
                <c:pt idx="10744">
                  <c:v>0</c:v>
                </c:pt>
                <c:pt idx="10745">
                  <c:v>0.14944516868780899</c:v>
                </c:pt>
                <c:pt idx="10746">
                  <c:v>0</c:v>
                </c:pt>
                <c:pt idx="10747">
                  <c:v>0</c:v>
                </c:pt>
                <c:pt idx="10748" formatCode="0.00E+00">
                  <c:v>9.99777904733702E-5</c:v>
                </c:pt>
                <c:pt idx="10749">
                  <c:v>0.11816653040040299</c:v>
                </c:pt>
                <c:pt idx="10750">
                  <c:v>0.13424949453671201</c:v>
                </c:pt>
                <c:pt idx="10751">
                  <c:v>0</c:v>
                </c:pt>
                <c:pt idx="10752">
                  <c:v>1.00012711112725E-4</c:v>
                </c:pt>
                <c:pt idx="10753">
                  <c:v>2.5999114412585898E-4</c:v>
                </c:pt>
                <c:pt idx="10754">
                  <c:v>0.111749876798272</c:v>
                </c:pt>
                <c:pt idx="10755">
                  <c:v>0.136102121066771</c:v>
                </c:pt>
                <c:pt idx="10756">
                  <c:v>0</c:v>
                </c:pt>
                <c:pt idx="10757" formatCode="0.00E+00">
                  <c:v>8.1822232612346896E-5</c:v>
                </c:pt>
                <c:pt idx="10758" formatCode="0.00E+00">
                  <c:v>7.5000803174705096E-5</c:v>
                </c:pt>
                <c:pt idx="10759">
                  <c:v>0.106563225023908</c:v>
                </c:pt>
                <c:pt idx="10760">
                  <c:v>7.99238306552216E-2</c:v>
                </c:pt>
                <c:pt idx="10761">
                  <c:v>0</c:v>
                </c:pt>
                <c:pt idx="10762">
                  <c:v>3.00000038095242E-4</c:v>
                </c:pt>
                <c:pt idx="10763">
                  <c:v>0</c:v>
                </c:pt>
                <c:pt idx="10764">
                  <c:v>0.113490027977642</c:v>
                </c:pt>
                <c:pt idx="10765">
                  <c:v>0.16287399939448099</c:v>
                </c:pt>
                <c:pt idx="10766">
                  <c:v>0</c:v>
                </c:pt>
                <c:pt idx="10767">
                  <c:v>0</c:v>
                </c:pt>
                <c:pt idx="10768">
                  <c:v>0</c:v>
                </c:pt>
                <c:pt idx="10769">
                  <c:v>0.133087928411076</c:v>
                </c:pt>
                <c:pt idx="10770">
                  <c:v>0</c:v>
                </c:pt>
                <c:pt idx="10771">
                  <c:v>1.00012711112725E-4</c:v>
                </c:pt>
                <c:pt idx="10772">
                  <c:v>0</c:v>
                </c:pt>
                <c:pt idx="10773">
                  <c:v>2.86750443951732E-2</c:v>
                </c:pt>
                <c:pt idx="10774">
                  <c:v>0.162383539720973</c:v>
                </c:pt>
                <c:pt idx="10775">
                  <c:v>0</c:v>
                </c:pt>
                <c:pt idx="10776">
                  <c:v>0</c:v>
                </c:pt>
                <c:pt idx="10777">
                  <c:v>0</c:v>
                </c:pt>
                <c:pt idx="10778">
                  <c:v>0.105285579127105</c:v>
                </c:pt>
                <c:pt idx="10779">
                  <c:v>0</c:v>
                </c:pt>
                <c:pt idx="10780">
                  <c:v>0</c:v>
                </c:pt>
                <c:pt idx="10781">
                  <c:v>0</c:v>
                </c:pt>
                <c:pt idx="10782">
                  <c:v>0.12957516830885499</c:v>
                </c:pt>
                <c:pt idx="10783">
                  <c:v>0.18668755532512199</c:v>
                </c:pt>
                <c:pt idx="10784">
                  <c:v>0</c:v>
                </c:pt>
                <c:pt idx="10785">
                  <c:v>0</c:v>
                </c:pt>
                <c:pt idx="10786">
                  <c:v>1.00012711112725E-4</c:v>
                </c:pt>
                <c:pt idx="10787">
                  <c:v>0.12768576959852701</c:v>
                </c:pt>
                <c:pt idx="10788">
                  <c:v>0</c:v>
                </c:pt>
                <c:pt idx="10789">
                  <c:v>0</c:v>
                </c:pt>
                <c:pt idx="10790">
                  <c:v>0</c:v>
                </c:pt>
                <c:pt idx="10791">
                  <c:v>0.159544645754925</c:v>
                </c:pt>
                <c:pt idx="10792">
                  <c:v>0</c:v>
                </c:pt>
                <c:pt idx="10793">
                  <c:v>0</c:v>
                </c:pt>
                <c:pt idx="10794">
                  <c:v>0</c:v>
                </c:pt>
                <c:pt idx="10795">
                  <c:v>0.13999140136841101</c:v>
                </c:pt>
                <c:pt idx="10796">
                  <c:v>0.36796247070219601</c:v>
                </c:pt>
                <c:pt idx="10797">
                  <c:v>0</c:v>
                </c:pt>
                <c:pt idx="10798">
                  <c:v>0</c:v>
                </c:pt>
                <c:pt idx="10799">
                  <c:v>0</c:v>
                </c:pt>
                <c:pt idx="10800">
                  <c:v>0.13939533491320499</c:v>
                </c:pt>
                <c:pt idx="10801">
                  <c:v>0</c:v>
                </c:pt>
                <c:pt idx="10802">
                  <c:v>0</c:v>
                </c:pt>
                <c:pt idx="10803">
                  <c:v>0</c:v>
                </c:pt>
                <c:pt idx="10804">
                  <c:v>0.141610949429962</c:v>
                </c:pt>
                <c:pt idx="10805">
                  <c:v>0</c:v>
                </c:pt>
                <c:pt idx="10806">
                  <c:v>0</c:v>
                </c:pt>
                <c:pt idx="10807">
                  <c:v>0</c:v>
                </c:pt>
                <c:pt idx="10808">
                  <c:v>0.16092436332201601</c:v>
                </c:pt>
                <c:pt idx="10809">
                  <c:v>9.4089655297646402E-3</c:v>
                </c:pt>
                <c:pt idx="10810">
                  <c:v>1.00012711112725E-4</c:v>
                </c:pt>
                <c:pt idx="10811">
                  <c:v>0</c:v>
                </c:pt>
                <c:pt idx="10812">
                  <c:v>0</c:v>
                </c:pt>
                <c:pt idx="10813">
                  <c:v>0.119502562497754</c:v>
                </c:pt>
                <c:pt idx="10814">
                  <c:v>0</c:v>
                </c:pt>
                <c:pt idx="10815">
                  <c:v>0</c:v>
                </c:pt>
                <c:pt idx="10816">
                  <c:v>0</c:v>
                </c:pt>
                <c:pt idx="10817">
                  <c:v>0.17692390106032399</c:v>
                </c:pt>
                <c:pt idx="10818">
                  <c:v>0</c:v>
                </c:pt>
                <c:pt idx="10819">
                  <c:v>0</c:v>
                </c:pt>
                <c:pt idx="10820">
                  <c:v>0</c:v>
                </c:pt>
                <c:pt idx="10821">
                  <c:v>0.15304535184470799</c:v>
                </c:pt>
                <c:pt idx="10822">
                  <c:v>0.133847266356798</c:v>
                </c:pt>
                <c:pt idx="10823" formatCode="0.00E+00">
                  <c:v>9.9998742856983203E-5</c:v>
                </c:pt>
                <c:pt idx="10824" formatCode="0.00E+00">
                  <c:v>7.49920730148664E-5</c:v>
                </c:pt>
                <c:pt idx="10825">
                  <c:v>1.00012711112725E-4</c:v>
                </c:pt>
                <c:pt idx="10826">
                  <c:v>0.11391807360956401</c:v>
                </c:pt>
                <c:pt idx="10827">
                  <c:v>2.2122178812978999E-2</c:v>
                </c:pt>
                <c:pt idx="10828" formatCode="0.00E+00">
                  <c:v>9.99777904733702E-5</c:v>
                </c:pt>
                <c:pt idx="10829">
                  <c:v>0</c:v>
                </c:pt>
                <c:pt idx="10830" formatCode="0.00E+00">
                  <c:v>9.0004455873581601E-5</c:v>
                </c:pt>
                <c:pt idx="10831">
                  <c:v>4.6902500409296298E-2</c:v>
                </c:pt>
                <c:pt idx="10832">
                  <c:v>0.11022974667388399</c:v>
                </c:pt>
                <c:pt idx="10833">
                  <c:v>0</c:v>
                </c:pt>
                <c:pt idx="10834">
                  <c:v>1.00001070899606E-4</c:v>
                </c:pt>
                <c:pt idx="10835">
                  <c:v>0</c:v>
                </c:pt>
                <c:pt idx="10836">
                  <c:v>4.4457089894599199E-2</c:v>
                </c:pt>
                <c:pt idx="10837">
                  <c:v>8.3269976448990299E-2</c:v>
                </c:pt>
                <c:pt idx="10838">
                  <c:v>0</c:v>
                </c:pt>
                <c:pt idx="10839">
                  <c:v>0</c:v>
                </c:pt>
                <c:pt idx="10840">
                  <c:v>0</c:v>
                </c:pt>
                <c:pt idx="10841">
                  <c:v>0.14292162736349401</c:v>
                </c:pt>
                <c:pt idx="10842">
                  <c:v>0</c:v>
                </c:pt>
                <c:pt idx="10843">
                  <c:v>0</c:v>
                </c:pt>
                <c:pt idx="10844">
                  <c:v>0</c:v>
                </c:pt>
                <c:pt idx="10845">
                  <c:v>0.100384498955067</c:v>
                </c:pt>
                <c:pt idx="10846">
                  <c:v>0.188656082118314</c:v>
                </c:pt>
                <c:pt idx="10847">
                  <c:v>0</c:v>
                </c:pt>
                <c:pt idx="10848">
                  <c:v>0</c:v>
                </c:pt>
                <c:pt idx="10849">
                  <c:v>0</c:v>
                </c:pt>
                <c:pt idx="10850">
                  <c:v>0.16686043863198599</c:v>
                </c:pt>
                <c:pt idx="10851">
                  <c:v>0</c:v>
                </c:pt>
                <c:pt idx="10852">
                  <c:v>0</c:v>
                </c:pt>
                <c:pt idx="10853">
                  <c:v>1.00012711112725E-4</c:v>
                </c:pt>
                <c:pt idx="10854">
                  <c:v>0.15661370153774401</c:v>
                </c:pt>
                <c:pt idx="10855">
                  <c:v>0</c:v>
                </c:pt>
                <c:pt idx="10856">
                  <c:v>0</c:v>
                </c:pt>
                <c:pt idx="10857">
                  <c:v>0</c:v>
                </c:pt>
                <c:pt idx="10858">
                  <c:v>0.101373555676503</c:v>
                </c:pt>
                <c:pt idx="10859">
                  <c:v>0.164306842451585</c:v>
                </c:pt>
                <c:pt idx="10860">
                  <c:v>0</c:v>
                </c:pt>
                <c:pt idx="10861">
                  <c:v>0</c:v>
                </c:pt>
                <c:pt idx="10862">
                  <c:v>0</c:v>
                </c:pt>
                <c:pt idx="10863">
                  <c:v>0.114893684730319</c:v>
                </c:pt>
                <c:pt idx="10864">
                  <c:v>0</c:v>
                </c:pt>
                <c:pt idx="10865">
                  <c:v>0</c:v>
                </c:pt>
                <c:pt idx="10866">
                  <c:v>0</c:v>
                </c:pt>
                <c:pt idx="10867">
                  <c:v>0.155336439223143</c:v>
                </c:pt>
                <c:pt idx="10868">
                  <c:v>0</c:v>
                </c:pt>
                <c:pt idx="10869">
                  <c:v>0</c:v>
                </c:pt>
                <c:pt idx="10870">
                  <c:v>0</c:v>
                </c:pt>
                <c:pt idx="10871">
                  <c:v>8.6278381148542804E-2</c:v>
                </c:pt>
                <c:pt idx="10872">
                  <c:v>0.178006229410965</c:v>
                </c:pt>
                <c:pt idx="10873">
                  <c:v>0</c:v>
                </c:pt>
                <c:pt idx="10874">
                  <c:v>0</c:v>
                </c:pt>
                <c:pt idx="10875">
                  <c:v>0</c:v>
                </c:pt>
                <c:pt idx="10876">
                  <c:v>0.15350267129324799</c:v>
                </c:pt>
                <c:pt idx="10877">
                  <c:v>0</c:v>
                </c:pt>
                <c:pt idx="10878" formatCode="0.00E+00">
                  <c:v>7.49920730148664E-5</c:v>
                </c:pt>
                <c:pt idx="10879">
                  <c:v>0</c:v>
                </c:pt>
                <c:pt idx="10880">
                  <c:v>0.16983908259330899</c:v>
                </c:pt>
                <c:pt idx="10881">
                  <c:v>0</c:v>
                </c:pt>
                <c:pt idx="10882">
                  <c:v>0</c:v>
                </c:pt>
                <c:pt idx="10883">
                  <c:v>0</c:v>
                </c:pt>
                <c:pt idx="10884">
                  <c:v>9.1547408994293797E-2</c:v>
                </c:pt>
                <c:pt idx="10885">
                  <c:v>0.16527850319651399</c:v>
                </c:pt>
                <c:pt idx="10886">
                  <c:v>0</c:v>
                </c:pt>
                <c:pt idx="10887">
                  <c:v>0</c:v>
                </c:pt>
                <c:pt idx="10888">
                  <c:v>0</c:v>
                </c:pt>
                <c:pt idx="10889">
                  <c:v>0.141099090749607</c:v>
                </c:pt>
                <c:pt idx="10890">
                  <c:v>0</c:v>
                </c:pt>
                <c:pt idx="10891">
                  <c:v>0</c:v>
                </c:pt>
                <c:pt idx="10892">
                  <c:v>0</c:v>
                </c:pt>
                <c:pt idx="10893">
                  <c:v>0.140029686243097</c:v>
                </c:pt>
                <c:pt idx="10894">
                  <c:v>0</c:v>
                </c:pt>
                <c:pt idx="10895">
                  <c:v>0</c:v>
                </c:pt>
                <c:pt idx="10896" formatCode="0.00E+00">
                  <c:v>9.4998107301346899E-5</c:v>
                </c:pt>
                <c:pt idx="10897">
                  <c:v>0.109029231871828</c:v>
                </c:pt>
                <c:pt idx="10898">
                  <c:v>0.167891846792074</c:v>
                </c:pt>
                <c:pt idx="10899">
                  <c:v>1.9995558094673999E-4</c:v>
                </c:pt>
                <c:pt idx="10900">
                  <c:v>1.00012711112725E-4</c:v>
                </c:pt>
                <c:pt idx="10901" formatCode="0.00E+00">
                  <c:v>7.6922109889986996E-5</c:v>
                </c:pt>
                <c:pt idx="10902">
                  <c:v>6.5856024273933797E-3</c:v>
                </c:pt>
                <c:pt idx="10903">
                  <c:v>7.4953161864639004E-2</c:v>
                </c:pt>
                <c:pt idx="10904">
                  <c:v>0.110589328606952</c:v>
                </c:pt>
                <c:pt idx="10905">
                  <c:v>0</c:v>
                </c:pt>
                <c:pt idx="10906" formatCode="0.00E+00">
                  <c:v>7.9996200634438098E-5</c:v>
                </c:pt>
                <c:pt idx="10907">
                  <c:v>0</c:v>
                </c:pt>
                <c:pt idx="10908">
                  <c:v>0.13720460732149201</c:v>
                </c:pt>
                <c:pt idx="10909">
                  <c:v>0.206166476522891</c:v>
                </c:pt>
                <c:pt idx="10910">
                  <c:v>0</c:v>
                </c:pt>
                <c:pt idx="10911">
                  <c:v>0</c:v>
                </c:pt>
                <c:pt idx="10912">
                  <c:v>0</c:v>
                </c:pt>
                <c:pt idx="10913">
                  <c:v>0.143959464923371</c:v>
                </c:pt>
                <c:pt idx="10914">
                  <c:v>0</c:v>
                </c:pt>
                <c:pt idx="10915">
                  <c:v>0</c:v>
                </c:pt>
                <c:pt idx="10916">
                  <c:v>0</c:v>
                </c:pt>
                <c:pt idx="10917">
                  <c:v>9.2253331528445795E-2</c:v>
                </c:pt>
                <c:pt idx="10918">
                  <c:v>0</c:v>
                </c:pt>
                <c:pt idx="10919">
                  <c:v>0</c:v>
                </c:pt>
                <c:pt idx="10920">
                  <c:v>0</c:v>
                </c:pt>
                <c:pt idx="10921">
                  <c:v>6.5376562102039001E-2</c:v>
                </c:pt>
                <c:pt idx="10922">
                  <c:v>0.13469836482631101</c:v>
                </c:pt>
                <c:pt idx="10923">
                  <c:v>0</c:v>
                </c:pt>
                <c:pt idx="10924">
                  <c:v>0</c:v>
                </c:pt>
                <c:pt idx="10925">
                  <c:v>0</c:v>
                </c:pt>
                <c:pt idx="10926">
                  <c:v>0.15268957961127799</c:v>
                </c:pt>
                <c:pt idx="10927">
                  <c:v>0</c:v>
                </c:pt>
                <c:pt idx="10928">
                  <c:v>0</c:v>
                </c:pt>
                <c:pt idx="10929">
                  <c:v>0</c:v>
                </c:pt>
                <c:pt idx="10930">
                  <c:v>0.151405304798651</c:v>
                </c:pt>
                <c:pt idx="10931">
                  <c:v>0</c:v>
                </c:pt>
                <c:pt idx="10932">
                  <c:v>0</c:v>
                </c:pt>
                <c:pt idx="10933">
                  <c:v>0</c:v>
                </c:pt>
                <c:pt idx="10934">
                  <c:v>5.1532078101677099E-2</c:v>
                </c:pt>
                <c:pt idx="10935">
                  <c:v>0.16073801172710001</c:v>
                </c:pt>
                <c:pt idx="10936">
                  <c:v>0</c:v>
                </c:pt>
                <c:pt idx="10937">
                  <c:v>0</c:v>
                </c:pt>
                <c:pt idx="10938">
                  <c:v>0</c:v>
                </c:pt>
                <c:pt idx="10939">
                  <c:v>0.15566118275928001</c:v>
                </c:pt>
                <c:pt idx="10940">
                  <c:v>0</c:v>
                </c:pt>
                <c:pt idx="10941">
                  <c:v>0</c:v>
                </c:pt>
                <c:pt idx="10942">
                  <c:v>0</c:v>
                </c:pt>
                <c:pt idx="10943">
                  <c:v>4.5564700938022E-2</c:v>
                </c:pt>
                <c:pt idx="10944">
                  <c:v>2.29920706706888E-2</c:v>
                </c:pt>
                <c:pt idx="10945">
                  <c:v>0</c:v>
                </c:pt>
                <c:pt idx="10946">
                  <c:v>0</c:v>
                </c:pt>
                <c:pt idx="10947">
                  <c:v>0</c:v>
                </c:pt>
                <c:pt idx="10948">
                  <c:v>2.5088092866274302E-2</c:v>
                </c:pt>
                <c:pt idx="10949">
                  <c:v>0</c:v>
                </c:pt>
                <c:pt idx="10950">
                  <c:v>0</c:v>
                </c:pt>
                <c:pt idx="10951">
                  <c:v>0</c:v>
                </c:pt>
                <c:pt idx="10952">
                  <c:v>1.2846709474415401E-2</c:v>
                </c:pt>
                <c:pt idx="10953">
                  <c:v>2.2208539697588701E-2</c:v>
                </c:pt>
                <c:pt idx="10954">
                  <c:v>2.0515778723821002E-2</c:v>
                </c:pt>
                <c:pt idx="10955">
                  <c:v>0</c:v>
                </c:pt>
                <c:pt idx="10956">
                  <c:v>1.12496839682138E-4</c:v>
                </c:pt>
                <c:pt idx="10957" formatCode="0.00E+00">
                  <c:v>4.9994715343244203E-5</c:v>
                </c:pt>
                <c:pt idx="10958">
                  <c:v>2.2781301507887E-2</c:v>
                </c:pt>
                <c:pt idx="10959">
                  <c:v>2.1553648152569899E-2</c:v>
                </c:pt>
                <c:pt idx="10960">
                  <c:v>0</c:v>
                </c:pt>
                <c:pt idx="10961">
                  <c:v>0</c:v>
                </c:pt>
                <c:pt idx="10962">
                  <c:v>0</c:v>
                </c:pt>
                <c:pt idx="10963">
                  <c:v>0.134778847131336</c:v>
                </c:pt>
                <c:pt idx="10964">
                  <c:v>0</c:v>
                </c:pt>
                <c:pt idx="10965">
                  <c:v>0</c:v>
                </c:pt>
                <c:pt idx="10966">
                  <c:v>1.00012711112725E-4</c:v>
                </c:pt>
                <c:pt idx="10967">
                  <c:v>7.4569613344646804E-2</c:v>
                </c:pt>
                <c:pt idx="10968">
                  <c:v>0.113815965156846</c:v>
                </c:pt>
                <c:pt idx="10969">
                  <c:v>0</c:v>
                </c:pt>
                <c:pt idx="10970">
                  <c:v>0</c:v>
                </c:pt>
                <c:pt idx="10971" formatCode="0.00E+00">
                  <c:v>8.0010168890180095E-5</c:v>
                </c:pt>
                <c:pt idx="10972">
                  <c:v>7.4249163519055403E-2</c:v>
                </c:pt>
                <c:pt idx="10973">
                  <c:v>0.14420457903973799</c:v>
                </c:pt>
                <c:pt idx="10974">
                  <c:v>0.14936266481008201</c:v>
                </c:pt>
                <c:pt idx="10975" formatCode="0.00E+00">
                  <c:v>7.9996200634438098E-5</c:v>
                </c:pt>
                <c:pt idx="10976">
                  <c:v>0</c:v>
                </c:pt>
                <c:pt idx="10977">
                  <c:v>1.00012711112725E-4</c:v>
                </c:pt>
                <c:pt idx="10978">
                  <c:v>0.112059228038938</c:v>
                </c:pt>
                <c:pt idx="10979">
                  <c:v>0.14110185530436201</c:v>
                </c:pt>
                <c:pt idx="10980">
                  <c:v>0</c:v>
                </c:pt>
                <c:pt idx="10981">
                  <c:v>0</c:v>
                </c:pt>
                <c:pt idx="10982">
                  <c:v>0</c:v>
                </c:pt>
                <c:pt idx="10983">
                  <c:v>0.15642755529243599</c:v>
                </c:pt>
                <c:pt idx="10984">
                  <c:v>0</c:v>
                </c:pt>
                <c:pt idx="10985">
                  <c:v>0</c:v>
                </c:pt>
                <c:pt idx="10986">
                  <c:v>0</c:v>
                </c:pt>
                <c:pt idx="10987">
                  <c:v>0.119096563067229</c:v>
                </c:pt>
                <c:pt idx="10988">
                  <c:v>0.16147130412130101</c:v>
                </c:pt>
                <c:pt idx="10989">
                  <c:v>0</c:v>
                </c:pt>
                <c:pt idx="10990">
                  <c:v>0</c:v>
                </c:pt>
                <c:pt idx="10991">
                  <c:v>0</c:v>
                </c:pt>
                <c:pt idx="10992">
                  <c:v>0.16775574914421401</c:v>
                </c:pt>
                <c:pt idx="10993">
                  <c:v>0</c:v>
                </c:pt>
                <c:pt idx="10994">
                  <c:v>0</c:v>
                </c:pt>
                <c:pt idx="10995">
                  <c:v>0</c:v>
                </c:pt>
                <c:pt idx="10996">
                  <c:v>0.13591043539338299</c:v>
                </c:pt>
                <c:pt idx="10997">
                  <c:v>0</c:v>
                </c:pt>
                <c:pt idx="10998">
                  <c:v>0</c:v>
                </c:pt>
                <c:pt idx="10999">
                  <c:v>0</c:v>
                </c:pt>
                <c:pt idx="11000">
                  <c:v>0.13170023023843799</c:v>
                </c:pt>
                <c:pt idx="11001">
                  <c:v>0.241143903173689</c:v>
                </c:pt>
                <c:pt idx="11002">
                  <c:v>0</c:v>
                </c:pt>
                <c:pt idx="11003">
                  <c:v>0</c:v>
                </c:pt>
                <c:pt idx="11004">
                  <c:v>0</c:v>
                </c:pt>
                <c:pt idx="11005">
                  <c:v>0.158254273872795</c:v>
                </c:pt>
                <c:pt idx="11006">
                  <c:v>0</c:v>
                </c:pt>
                <c:pt idx="11007">
                  <c:v>0</c:v>
                </c:pt>
                <c:pt idx="11008">
                  <c:v>0</c:v>
                </c:pt>
                <c:pt idx="11009">
                  <c:v>0.15136235062739301</c:v>
                </c:pt>
                <c:pt idx="11010">
                  <c:v>0</c:v>
                </c:pt>
                <c:pt idx="11011" formatCode="0.00E+00">
                  <c:v>4.000508444509E-5</c:v>
                </c:pt>
                <c:pt idx="11012">
                  <c:v>0</c:v>
                </c:pt>
                <c:pt idx="11013">
                  <c:v>1.89635480758867E-2</c:v>
                </c:pt>
                <c:pt idx="11014">
                  <c:v>7.3476056406183501E-2</c:v>
                </c:pt>
                <c:pt idx="11015" formatCode="0.00E+00">
                  <c:v>6.0007626667635098E-5</c:v>
                </c:pt>
                <c:pt idx="11016">
                  <c:v>4.0999973460314001E-4</c:v>
                </c:pt>
                <c:pt idx="11017" formatCode="0.00E+00">
                  <c:v>8.9999799788334305E-5</c:v>
                </c:pt>
                <c:pt idx="11018">
                  <c:v>2.3013686658309499E-2</c:v>
                </c:pt>
                <c:pt idx="11019">
                  <c:v>2.12403603785002E-2</c:v>
                </c:pt>
                <c:pt idx="11020">
                  <c:v>2.6829514506286199E-2</c:v>
                </c:pt>
                <c:pt idx="11021">
                  <c:v>0</c:v>
                </c:pt>
                <c:pt idx="11022">
                  <c:v>2.56716213598647E-4</c:v>
                </c:pt>
                <c:pt idx="11023">
                  <c:v>2.00148318006682E-4</c:v>
                </c:pt>
                <c:pt idx="11024">
                  <c:v>3.6566026722013201E-2</c:v>
                </c:pt>
                <c:pt idx="11025">
                  <c:v>7.0024427174397996E-2</c:v>
                </c:pt>
                <c:pt idx="11026">
                  <c:v>0</c:v>
                </c:pt>
                <c:pt idx="11027">
                  <c:v>0</c:v>
                </c:pt>
                <c:pt idx="11028">
                  <c:v>0</c:v>
                </c:pt>
                <c:pt idx="11029">
                  <c:v>2.61587884422586E-2</c:v>
                </c:pt>
                <c:pt idx="11030">
                  <c:v>4.8401485015358299E-2</c:v>
                </c:pt>
                <c:pt idx="11031">
                  <c:v>0</c:v>
                </c:pt>
                <c:pt idx="11032">
                  <c:v>0</c:v>
                </c:pt>
                <c:pt idx="11033">
                  <c:v>0</c:v>
                </c:pt>
                <c:pt idx="11034">
                  <c:v>4.2223502758611899E-2</c:v>
                </c:pt>
                <c:pt idx="11035">
                  <c:v>8.5849707961294805E-2</c:v>
                </c:pt>
                <c:pt idx="11036">
                  <c:v>2.0416642804229701E-4</c:v>
                </c:pt>
                <c:pt idx="11037" formatCode="0.00E+00">
                  <c:v>6.6675140741816796E-5</c:v>
                </c:pt>
                <c:pt idx="11038">
                  <c:v>2.38888213756528E-4</c:v>
                </c:pt>
                <c:pt idx="11039">
                  <c:v>5.9373264144886397E-2</c:v>
                </c:pt>
                <c:pt idx="11040">
                  <c:v>7.8910260987534397E-2</c:v>
                </c:pt>
                <c:pt idx="11041">
                  <c:v>0.115172040260969</c:v>
                </c:pt>
                <c:pt idx="11042">
                  <c:v>0</c:v>
                </c:pt>
                <c:pt idx="11043">
                  <c:v>1.00012711112725E-4</c:v>
                </c:pt>
                <c:pt idx="11044">
                  <c:v>3.0399953066660701E-4</c:v>
                </c:pt>
                <c:pt idx="11045">
                  <c:v>3.80340082412291E-2</c:v>
                </c:pt>
                <c:pt idx="11046">
                  <c:v>7.5398211316055896E-2</c:v>
                </c:pt>
                <c:pt idx="11047" formatCode="0.00E+00">
                  <c:v>7.0001913651036605E-5</c:v>
                </c:pt>
                <c:pt idx="11048">
                  <c:v>1.60001713439371E-4</c:v>
                </c:pt>
                <c:pt idx="11049">
                  <c:v>2.9634137199637499E-4</c:v>
                </c:pt>
                <c:pt idx="11050">
                  <c:v>2.5555554391534199E-4</c:v>
                </c:pt>
                <c:pt idx="11051">
                  <c:v>3.85671369001944E-2</c:v>
                </c:pt>
                <c:pt idx="11052">
                  <c:v>0.111177111331777</c:v>
                </c:pt>
                <c:pt idx="11053">
                  <c:v>0</c:v>
                </c:pt>
                <c:pt idx="11054">
                  <c:v>2.12499573469333E-4</c:v>
                </c:pt>
                <c:pt idx="11055" formatCode="0.00E+00">
                  <c:v>6.6675140741816796E-5</c:v>
                </c:pt>
                <c:pt idx="11056">
                  <c:v>1.9339768088736099E-2</c:v>
                </c:pt>
                <c:pt idx="11057">
                  <c:v>5.7885929637658998E-2</c:v>
                </c:pt>
                <c:pt idx="11058">
                  <c:v>8.4641510502777101E-2</c:v>
                </c:pt>
                <c:pt idx="11059">
                  <c:v>2.7581449975732503E-4</c:v>
                </c:pt>
                <c:pt idx="11060">
                  <c:v>1.16800040228576E-4</c:v>
                </c:pt>
                <c:pt idx="11061" formatCode="0.00E+00">
                  <c:v>6.8750008730159801E-5</c:v>
                </c:pt>
                <c:pt idx="11062">
                  <c:v>2.8977977229384101E-2</c:v>
                </c:pt>
                <c:pt idx="11063">
                  <c:v>0</c:v>
                </c:pt>
                <c:pt idx="11064">
                  <c:v>1.44155725032624E-4</c:v>
                </c:pt>
                <c:pt idx="11065" formatCode="0.00E+00">
                  <c:v>7.6472091876941597E-5</c:v>
                </c:pt>
                <c:pt idx="11066">
                  <c:v>2.56201003822422E-2</c:v>
                </c:pt>
                <c:pt idx="11067">
                  <c:v>7.6555204077408595E-2</c:v>
                </c:pt>
                <c:pt idx="11068">
                  <c:v>2.6824550334463799E-2</c:v>
                </c:pt>
                <c:pt idx="11069">
                  <c:v>1.99115090602618E-4</c:v>
                </c:pt>
                <c:pt idx="11070">
                  <c:v>1.96380448217623E-4</c:v>
                </c:pt>
                <c:pt idx="11071" formatCode="0.00E+00">
                  <c:v>8.0003184762309103E-5</c:v>
                </c:pt>
                <c:pt idx="11072">
                  <c:v>2.0815797266582899E-2</c:v>
                </c:pt>
                <c:pt idx="11073">
                  <c:v>2.5276203647128799E-2</c:v>
                </c:pt>
                <c:pt idx="11074">
                  <c:v>0</c:v>
                </c:pt>
                <c:pt idx="11075" formatCode="0.00E+00">
                  <c:v>9.5236897959031602E-5</c:v>
                </c:pt>
                <c:pt idx="11076">
                  <c:v>1.12505569841977E-4</c:v>
                </c:pt>
                <c:pt idx="11077">
                  <c:v>0.146808770318961</c:v>
                </c:pt>
                <c:pt idx="11078" formatCode="0.00E+00">
                  <c:v>7.9996200634438098E-5</c:v>
                </c:pt>
                <c:pt idx="11079" formatCode="0.00E+00">
                  <c:v>6.6675140741816796E-5</c:v>
                </c:pt>
                <c:pt idx="11080">
                  <c:v>0</c:v>
                </c:pt>
                <c:pt idx="11081">
                  <c:v>0.157179304288635</c:v>
                </c:pt>
                <c:pt idx="11082">
                  <c:v>0</c:v>
                </c:pt>
                <c:pt idx="11083">
                  <c:v>0</c:v>
                </c:pt>
                <c:pt idx="11084">
                  <c:v>0</c:v>
                </c:pt>
                <c:pt idx="11085">
                  <c:v>8.7089522447508103E-2</c:v>
                </c:pt>
                <c:pt idx="11086">
                  <c:v>0.140407151242124</c:v>
                </c:pt>
                <c:pt idx="11087">
                  <c:v>1.00012711112725E-4</c:v>
                </c:pt>
                <c:pt idx="11088">
                  <c:v>0</c:v>
                </c:pt>
                <c:pt idx="11089">
                  <c:v>0</c:v>
                </c:pt>
                <c:pt idx="11090">
                  <c:v>2.4940488672031799E-2</c:v>
                </c:pt>
                <c:pt idx="11091">
                  <c:v>1.00012711112725E-4</c:v>
                </c:pt>
                <c:pt idx="11092">
                  <c:v>0</c:v>
                </c:pt>
                <c:pt idx="11093" formatCode="0.00E+00">
                  <c:v>7.49920730148664E-5</c:v>
                </c:pt>
                <c:pt idx="11094">
                  <c:v>2.97363949588089E-2</c:v>
                </c:pt>
                <c:pt idx="11095">
                  <c:v>2.3817571201657999E-2</c:v>
                </c:pt>
                <c:pt idx="11096">
                  <c:v>0</c:v>
                </c:pt>
                <c:pt idx="11097">
                  <c:v>0</c:v>
                </c:pt>
                <c:pt idx="11098" formatCode="0.00E+00">
                  <c:v>5.00063555563626E-5</c:v>
                </c:pt>
                <c:pt idx="11099">
                  <c:v>0.16813274117515001</c:v>
                </c:pt>
                <c:pt idx="11100">
                  <c:v>0</c:v>
                </c:pt>
                <c:pt idx="11101">
                  <c:v>0</c:v>
                </c:pt>
                <c:pt idx="11102">
                  <c:v>0</c:v>
                </c:pt>
                <c:pt idx="11103">
                  <c:v>0.15384204941431301</c:v>
                </c:pt>
                <c:pt idx="11104">
                  <c:v>0</c:v>
                </c:pt>
                <c:pt idx="11105">
                  <c:v>0</c:v>
                </c:pt>
                <c:pt idx="11106">
                  <c:v>0</c:v>
                </c:pt>
                <c:pt idx="11107">
                  <c:v>0.13416694335610399</c:v>
                </c:pt>
                <c:pt idx="11108">
                  <c:v>0.21518156344086001</c:v>
                </c:pt>
                <c:pt idx="11109">
                  <c:v>0</c:v>
                </c:pt>
                <c:pt idx="11110">
                  <c:v>1.4998414602973199E-4</c:v>
                </c:pt>
                <c:pt idx="11111">
                  <c:v>0</c:v>
                </c:pt>
                <c:pt idx="11112">
                  <c:v>0.13435188604396101</c:v>
                </c:pt>
                <c:pt idx="11113">
                  <c:v>1.00012711112725E-4</c:v>
                </c:pt>
                <c:pt idx="11114" formatCode="0.00E+00">
                  <c:v>7.0001913651036605E-5</c:v>
                </c:pt>
                <c:pt idx="11115" formatCode="0.00E+00">
                  <c:v>8.3332285714152594E-5</c:v>
                </c:pt>
                <c:pt idx="11116">
                  <c:v>3.67176119700885E-2</c:v>
                </c:pt>
                <c:pt idx="11117">
                  <c:v>0.15394822204735401</c:v>
                </c:pt>
                <c:pt idx="11118">
                  <c:v>0</c:v>
                </c:pt>
                <c:pt idx="11119" formatCode="0.00E+00">
                  <c:v>7.8571438548754105E-5</c:v>
                </c:pt>
                <c:pt idx="11120">
                  <c:v>1.00012711112725E-4</c:v>
                </c:pt>
                <c:pt idx="11121">
                  <c:v>0.109524607575389</c:v>
                </c:pt>
                <c:pt idx="11122">
                  <c:v>0.14505501909687199</c:v>
                </c:pt>
                <c:pt idx="11123">
                  <c:v>1.5001906666908699E-4</c:v>
                </c:pt>
                <c:pt idx="11124" formatCode="0.00E+00">
                  <c:v>9.2308680830406305E-5</c:v>
                </c:pt>
                <c:pt idx="11125" formatCode="0.00E+00">
                  <c:v>9.9989430686488502E-5</c:v>
                </c:pt>
                <c:pt idx="11126">
                  <c:v>0.110916356200393</c:v>
                </c:pt>
                <c:pt idx="11127">
                  <c:v>6.6219012345491393E-2</c:v>
                </c:pt>
                <c:pt idx="11128">
                  <c:v>0</c:v>
                </c:pt>
                <c:pt idx="11129">
                  <c:v>0</c:v>
                </c:pt>
                <c:pt idx="11130">
                  <c:v>1.00012711112725E-4</c:v>
                </c:pt>
                <c:pt idx="11131">
                  <c:v>0.15768966856306901</c:v>
                </c:pt>
                <c:pt idx="11132">
                  <c:v>0.18561784910591</c:v>
                </c:pt>
                <c:pt idx="11133">
                  <c:v>0</c:v>
                </c:pt>
                <c:pt idx="11134">
                  <c:v>0</c:v>
                </c:pt>
                <c:pt idx="11135">
                  <c:v>1.00012711112725E-4</c:v>
                </c:pt>
                <c:pt idx="11136">
                  <c:v>0.15850161140584401</c:v>
                </c:pt>
                <c:pt idx="11137">
                  <c:v>0</c:v>
                </c:pt>
                <c:pt idx="11138">
                  <c:v>0</c:v>
                </c:pt>
                <c:pt idx="11139">
                  <c:v>0</c:v>
                </c:pt>
                <c:pt idx="11140">
                  <c:v>0.108986419603083</c:v>
                </c:pt>
                <c:pt idx="11141">
                  <c:v>0</c:v>
                </c:pt>
                <c:pt idx="11142" formatCode="0.00E+00">
                  <c:v>9.99428698340152E-5</c:v>
                </c:pt>
                <c:pt idx="11143">
                  <c:v>0</c:v>
                </c:pt>
                <c:pt idx="11144">
                  <c:v>0.123724067193117</c:v>
                </c:pt>
                <c:pt idx="11145">
                  <c:v>0.12133076124033899</c:v>
                </c:pt>
                <c:pt idx="11146">
                  <c:v>0</c:v>
                </c:pt>
                <c:pt idx="11147">
                  <c:v>0</c:v>
                </c:pt>
                <c:pt idx="11148">
                  <c:v>0</c:v>
                </c:pt>
                <c:pt idx="11149">
                  <c:v>0.152643502777776</c:v>
                </c:pt>
                <c:pt idx="11150">
                  <c:v>0</c:v>
                </c:pt>
                <c:pt idx="11151">
                  <c:v>0</c:v>
                </c:pt>
                <c:pt idx="11152" formatCode="0.00E+00">
                  <c:v>5.00063555563626E-5</c:v>
                </c:pt>
                <c:pt idx="11153">
                  <c:v>5.05794607160917E-2</c:v>
                </c:pt>
                <c:pt idx="11154">
                  <c:v>0</c:v>
                </c:pt>
                <c:pt idx="11155">
                  <c:v>0</c:v>
                </c:pt>
                <c:pt idx="11156">
                  <c:v>0</c:v>
                </c:pt>
                <c:pt idx="11157">
                  <c:v>5.56877374063518E-2</c:v>
                </c:pt>
                <c:pt idx="11158">
                  <c:v>2.21304554075278E-2</c:v>
                </c:pt>
                <c:pt idx="11159">
                  <c:v>1.00012711112725E-4</c:v>
                </c:pt>
                <c:pt idx="11160">
                  <c:v>0</c:v>
                </c:pt>
                <c:pt idx="11161">
                  <c:v>0</c:v>
                </c:pt>
                <c:pt idx="11162">
                  <c:v>0.146790227664676</c:v>
                </c:pt>
                <c:pt idx="11163">
                  <c:v>0</c:v>
                </c:pt>
                <c:pt idx="11164">
                  <c:v>0</c:v>
                </c:pt>
                <c:pt idx="11165">
                  <c:v>2.0002542222544999E-4</c:v>
                </c:pt>
                <c:pt idx="11166">
                  <c:v>2.8105208615998401E-2</c:v>
                </c:pt>
                <c:pt idx="11167">
                  <c:v>2.4938926911140101E-2</c:v>
                </c:pt>
                <c:pt idx="11168">
                  <c:v>0</c:v>
                </c:pt>
                <c:pt idx="11169">
                  <c:v>0</c:v>
                </c:pt>
                <c:pt idx="11170">
                  <c:v>1.00012711112725E-4</c:v>
                </c:pt>
                <c:pt idx="11171">
                  <c:v>0.154256816014222</c:v>
                </c:pt>
                <c:pt idx="11172">
                  <c:v>0</c:v>
                </c:pt>
                <c:pt idx="11173">
                  <c:v>0</c:v>
                </c:pt>
                <c:pt idx="11174">
                  <c:v>0</c:v>
                </c:pt>
                <c:pt idx="11175">
                  <c:v>0.14021256074960101</c:v>
                </c:pt>
                <c:pt idx="11176">
                  <c:v>0</c:v>
                </c:pt>
                <c:pt idx="11177">
                  <c:v>0</c:v>
                </c:pt>
                <c:pt idx="11178" formatCode="0.00E+00">
                  <c:v>9.9989430686488502E-5</c:v>
                </c:pt>
                <c:pt idx="11179">
                  <c:v>0.141820810085276</c:v>
                </c:pt>
                <c:pt idx="11180">
                  <c:v>0.271903562134794</c:v>
                </c:pt>
                <c:pt idx="11181">
                  <c:v>0</c:v>
                </c:pt>
                <c:pt idx="11182">
                  <c:v>0</c:v>
                </c:pt>
                <c:pt idx="11183">
                  <c:v>1.5001906666908699E-4</c:v>
                </c:pt>
                <c:pt idx="11184">
                  <c:v>0.11474581724500001</c:v>
                </c:pt>
                <c:pt idx="11185" formatCode="0.00E+00">
                  <c:v>5.00063555563626E-5</c:v>
                </c:pt>
                <c:pt idx="11186" formatCode="0.00E+00">
                  <c:v>9.0907948051802904E-5</c:v>
                </c:pt>
                <c:pt idx="11187">
                  <c:v>1.3332700105739601E-4</c:v>
                </c:pt>
                <c:pt idx="11188">
                  <c:v>0.12494155914837</c:v>
                </c:pt>
                <c:pt idx="11189">
                  <c:v>0.15308671840513699</c:v>
                </c:pt>
                <c:pt idx="11190" formatCode="0.00E+00">
                  <c:v>9.9989430686488502E-5</c:v>
                </c:pt>
                <c:pt idx="11191" formatCode="0.00E+00">
                  <c:v>6.6663500528698399E-5</c:v>
                </c:pt>
                <c:pt idx="11192">
                  <c:v>1.00012711112725E-4</c:v>
                </c:pt>
                <c:pt idx="11193">
                  <c:v>9.4652344762478996E-2</c:v>
                </c:pt>
                <c:pt idx="11194">
                  <c:v>0.14848670380991599</c:v>
                </c:pt>
                <c:pt idx="11195">
                  <c:v>0.22285000607619099</c:v>
                </c:pt>
                <c:pt idx="11196" formatCode="0.00E+00">
                  <c:v>9.9989430686488502E-5</c:v>
                </c:pt>
                <c:pt idx="11197">
                  <c:v>0</c:v>
                </c:pt>
                <c:pt idx="11198">
                  <c:v>1.00012711112725E-4</c:v>
                </c:pt>
                <c:pt idx="11199">
                  <c:v>3.0728662483100001E-2</c:v>
                </c:pt>
                <c:pt idx="11200">
                  <c:v>0</c:v>
                </c:pt>
                <c:pt idx="11201">
                  <c:v>0</c:v>
                </c:pt>
                <c:pt idx="11202">
                  <c:v>1.00012711112725E-4</c:v>
                </c:pt>
                <c:pt idx="11203">
                  <c:v>0.15956785081281499</c:v>
                </c:pt>
                <c:pt idx="11204">
                  <c:v>0</c:v>
                </c:pt>
                <c:pt idx="11205">
                  <c:v>0</c:v>
                </c:pt>
                <c:pt idx="11206">
                  <c:v>0</c:v>
                </c:pt>
                <c:pt idx="11207">
                  <c:v>6.5147517062443802E-2</c:v>
                </c:pt>
                <c:pt idx="11208">
                  <c:v>2.28851991576496E-2</c:v>
                </c:pt>
                <c:pt idx="11209">
                  <c:v>0</c:v>
                </c:pt>
                <c:pt idx="11210">
                  <c:v>0</c:v>
                </c:pt>
                <c:pt idx="11211">
                  <c:v>0</c:v>
                </c:pt>
                <c:pt idx="11212">
                  <c:v>0.15235685581747199</c:v>
                </c:pt>
                <c:pt idx="11213">
                  <c:v>0</c:v>
                </c:pt>
                <c:pt idx="11214">
                  <c:v>1.00012711112725E-4</c:v>
                </c:pt>
                <c:pt idx="11215">
                  <c:v>0</c:v>
                </c:pt>
                <c:pt idx="11216">
                  <c:v>0.157505268929332</c:v>
                </c:pt>
                <c:pt idx="11217">
                  <c:v>0</c:v>
                </c:pt>
                <c:pt idx="11218">
                  <c:v>1.00012711112725E-4</c:v>
                </c:pt>
                <c:pt idx="11219">
                  <c:v>0</c:v>
                </c:pt>
                <c:pt idx="11220">
                  <c:v>0.118908375007877</c:v>
                </c:pt>
                <c:pt idx="11221">
                  <c:v>0.183716370805556</c:v>
                </c:pt>
                <c:pt idx="11222">
                  <c:v>0</c:v>
                </c:pt>
                <c:pt idx="11223">
                  <c:v>0</c:v>
                </c:pt>
                <c:pt idx="11224">
                  <c:v>0</c:v>
                </c:pt>
                <c:pt idx="11225">
                  <c:v>8.4736986420715393E-2</c:v>
                </c:pt>
                <c:pt idx="11226">
                  <c:v>0</c:v>
                </c:pt>
                <c:pt idx="11227">
                  <c:v>0</c:v>
                </c:pt>
                <c:pt idx="11228">
                  <c:v>0</c:v>
                </c:pt>
                <c:pt idx="11229">
                  <c:v>0.14118904925061301</c:v>
                </c:pt>
                <c:pt idx="11230">
                  <c:v>0</c:v>
                </c:pt>
                <c:pt idx="11231">
                  <c:v>0</c:v>
                </c:pt>
                <c:pt idx="11232">
                  <c:v>0</c:v>
                </c:pt>
                <c:pt idx="11233">
                  <c:v>0.13615312936894</c:v>
                </c:pt>
                <c:pt idx="11234">
                  <c:v>0.180657810393931</c:v>
                </c:pt>
                <c:pt idx="11235">
                  <c:v>2.0002542222544999E-4</c:v>
                </c:pt>
                <c:pt idx="11236" formatCode="0.00E+00">
                  <c:v>5.9993658411893101E-5</c:v>
                </c:pt>
                <c:pt idx="11237">
                  <c:v>0</c:v>
                </c:pt>
                <c:pt idx="11238">
                  <c:v>0.17218812388106899</c:v>
                </c:pt>
                <c:pt idx="11239">
                  <c:v>0</c:v>
                </c:pt>
                <c:pt idx="11240">
                  <c:v>0</c:v>
                </c:pt>
                <c:pt idx="11241">
                  <c:v>0</c:v>
                </c:pt>
                <c:pt idx="11242">
                  <c:v>0.120744932843397</c:v>
                </c:pt>
                <c:pt idx="11243">
                  <c:v>0</c:v>
                </c:pt>
                <c:pt idx="11244">
                  <c:v>0</c:v>
                </c:pt>
                <c:pt idx="11245">
                  <c:v>0</c:v>
                </c:pt>
                <c:pt idx="11246">
                  <c:v>0.1148130843061</c:v>
                </c:pt>
                <c:pt idx="11247">
                  <c:v>0.19526351694080299</c:v>
                </c:pt>
                <c:pt idx="11248">
                  <c:v>0</c:v>
                </c:pt>
                <c:pt idx="11249">
                  <c:v>0</c:v>
                </c:pt>
                <c:pt idx="11250">
                  <c:v>0</c:v>
                </c:pt>
                <c:pt idx="11251">
                  <c:v>0.14814543118394499</c:v>
                </c:pt>
                <c:pt idx="11252">
                  <c:v>0</c:v>
                </c:pt>
                <c:pt idx="11253">
                  <c:v>0</c:v>
                </c:pt>
                <c:pt idx="11254">
                  <c:v>1.00012711112725E-4</c:v>
                </c:pt>
                <c:pt idx="11255">
                  <c:v>2.44059248951142E-2</c:v>
                </c:pt>
                <c:pt idx="11256">
                  <c:v>0.141717923612109</c:v>
                </c:pt>
                <c:pt idx="11257" formatCode="0.00E+00">
                  <c:v>7.49920730148664E-5</c:v>
                </c:pt>
                <c:pt idx="11258" formatCode="0.00E+00">
                  <c:v>6.00006425397641E-5</c:v>
                </c:pt>
                <c:pt idx="11259" formatCode="0.00E+00">
                  <c:v>8.1815883405191503E-5</c:v>
                </c:pt>
                <c:pt idx="11260">
                  <c:v>6.5017356865822398E-2</c:v>
                </c:pt>
                <c:pt idx="11261">
                  <c:v>0.133491398031792</c:v>
                </c:pt>
                <c:pt idx="11262" formatCode="0.00E+00">
                  <c:v>9.9998742856983203E-5</c:v>
                </c:pt>
                <c:pt idx="11263">
                  <c:v>0</c:v>
                </c:pt>
                <c:pt idx="11264">
                  <c:v>0</c:v>
                </c:pt>
                <c:pt idx="11265">
                  <c:v>2.2303418321645799E-2</c:v>
                </c:pt>
                <c:pt idx="11266">
                  <c:v>0.141229165483341</c:v>
                </c:pt>
                <c:pt idx="11267">
                  <c:v>1.00012711112725E-4</c:v>
                </c:pt>
                <c:pt idx="11268">
                  <c:v>0</c:v>
                </c:pt>
                <c:pt idx="11269">
                  <c:v>1.00012711112725E-4</c:v>
                </c:pt>
                <c:pt idx="11270">
                  <c:v>2.4208448694681198E-2</c:v>
                </c:pt>
                <c:pt idx="11271">
                  <c:v>2.02978371319412E-2</c:v>
                </c:pt>
                <c:pt idx="11272">
                  <c:v>0</c:v>
                </c:pt>
                <c:pt idx="11273">
                  <c:v>1.00012711112725E-4</c:v>
                </c:pt>
                <c:pt idx="11274">
                  <c:v>0</c:v>
                </c:pt>
                <c:pt idx="11275">
                  <c:v>0.13259481241073501</c:v>
                </c:pt>
                <c:pt idx="11276">
                  <c:v>0</c:v>
                </c:pt>
                <c:pt idx="11277">
                  <c:v>0</c:v>
                </c:pt>
                <c:pt idx="11278" formatCode="0.00E+00">
                  <c:v>9.99777904733702E-5</c:v>
                </c:pt>
                <c:pt idx="11279">
                  <c:v>0.13327334200296401</c:v>
                </c:pt>
                <c:pt idx="11280">
                  <c:v>0</c:v>
                </c:pt>
                <c:pt idx="11281">
                  <c:v>0</c:v>
                </c:pt>
                <c:pt idx="11282">
                  <c:v>0</c:v>
                </c:pt>
                <c:pt idx="11283">
                  <c:v>0.13320367028251601</c:v>
                </c:pt>
                <c:pt idx="11284">
                  <c:v>0.207765599817853</c:v>
                </c:pt>
                <c:pt idx="11285">
                  <c:v>0</c:v>
                </c:pt>
                <c:pt idx="11286" formatCode="0.00E+00">
                  <c:v>5.00063555563626E-5</c:v>
                </c:pt>
                <c:pt idx="11287">
                  <c:v>0</c:v>
                </c:pt>
                <c:pt idx="11288">
                  <c:v>0.118861232292682</c:v>
                </c:pt>
                <c:pt idx="11289">
                  <c:v>0</c:v>
                </c:pt>
                <c:pt idx="11290">
                  <c:v>0</c:v>
                </c:pt>
                <c:pt idx="11291">
                  <c:v>0</c:v>
                </c:pt>
                <c:pt idx="11292">
                  <c:v>0.147697771771339</c:v>
                </c:pt>
                <c:pt idx="11293">
                  <c:v>0</c:v>
                </c:pt>
                <c:pt idx="11294">
                  <c:v>0</c:v>
                </c:pt>
                <c:pt idx="11295">
                  <c:v>0</c:v>
                </c:pt>
                <c:pt idx="11296">
                  <c:v>0.13320743707746899</c:v>
                </c:pt>
                <c:pt idx="11297">
                  <c:v>0.27512499842857102</c:v>
                </c:pt>
                <c:pt idx="11298">
                  <c:v>0</c:v>
                </c:pt>
                <c:pt idx="11299" formatCode="0.00E+00">
                  <c:v>9.99428698340152E-5</c:v>
                </c:pt>
                <c:pt idx="11300">
                  <c:v>0</c:v>
                </c:pt>
                <c:pt idx="11301">
                  <c:v>0.14998137242111201</c:v>
                </c:pt>
                <c:pt idx="11302">
                  <c:v>0</c:v>
                </c:pt>
                <c:pt idx="11303">
                  <c:v>0</c:v>
                </c:pt>
                <c:pt idx="11304">
                  <c:v>0</c:v>
                </c:pt>
                <c:pt idx="11305">
                  <c:v>0.14653646053508801</c:v>
                </c:pt>
                <c:pt idx="11306">
                  <c:v>0</c:v>
                </c:pt>
                <c:pt idx="11307">
                  <c:v>0</c:v>
                </c:pt>
                <c:pt idx="11308">
                  <c:v>0</c:v>
                </c:pt>
                <c:pt idx="11309">
                  <c:v>0.12558418542225799</c:v>
                </c:pt>
                <c:pt idx="11310">
                  <c:v>0.30172400001574601</c:v>
                </c:pt>
                <c:pt idx="11311">
                  <c:v>0</c:v>
                </c:pt>
                <c:pt idx="11312">
                  <c:v>0</c:v>
                </c:pt>
                <c:pt idx="11313">
                  <c:v>0</c:v>
                </c:pt>
                <c:pt idx="11314">
                  <c:v>0.131115186696763</c:v>
                </c:pt>
                <c:pt idx="11315">
                  <c:v>0</c:v>
                </c:pt>
                <c:pt idx="11316">
                  <c:v>0</c:v>
                </c:pt>
                <c:pt idx="11317">
                  <c:v>0</c:v>
                </c:pt>
                <c:pt idx="11318">
                  <c:v>0.152323896326576</c:v>
                </c:pt>
                <c:pt idx="11319">
                  <c:v>0</c:v>
                </c:pt>
                <c:pt idx="11320">
                  <c:v>0</c:v>
                </c:pt>
                <c:pt idx="11321">
                  <c:v>0</c:v>
                </c:pt>
                <c:pt idx="11322">
                  <c:v>0.103685063324198</c:v>
                </c:pt>
                <c:pt idx="11323">
                  <c:v>0.22363853336439399</c:v>
                </c:pt>
                <c:pt idx="11324">
                  <c:v>0</c:v>
                </c:pt>
                <c:pt idx="11325">
                  <c:v>0</c:v>
                </c:pt>
                <c:pt idx="11326" formatCode="0.00E+00">
                  <c:v>8.3332285714152594E-5</c:v>
                </c:pt>
                <c:pt idx="11327">
                  <c:v>0.111379986280848</c:v>
                </c:pt>
                <c:pt idx="11328">
                  <c:v>2.2616528429564398E-2</c:v>
                </c:pt>
                <c:pt idx="11329">
                  <c:v>1.00012711112725E-4</c:v>
                </c:pt>
                <c:pt idx="11330">
                  <c:v>1.00012711112725E-4</c:v>
                </c:pt>
                <c:pt idx="11331">
                  <c:v>1.9995558094673999E-4</c:v>
                </c:pt>
                <c:pt idx="11332">
                  <c:v>3.6048837371772398E-2</c:v>
                </c:pt>
                <c:pt idx="11333">
                  <c:v>0.14604945873080499</c:v>
                </c:pt>
                <c:pt idx="11334" formatCode="0.00E+00">
                  <c:v>9.99428698340152E-5</c:v>
                </c:pt>
                <c:pt idx="11335">
                  <c:v>0</c:v>
                </c:pt>
                <c:pt idx="11336">
                  <c:v>1.00012711112725E-4</c:v>
                </c:pt>
                <c:pt idx="11337">
                  <c:v>0.12836265012936199</c:v>
                </c:pt>
                <c:pt idx="11338">
                  <c:v>9.0622966913481998E-2</c:v>
                </c:pt>
                <c:pt idx="11339">
                  <c:v>0</c:v>
                </c:pt>
                <c:pt idx="11340">
                  <c:v>0</c:v>
                </c:pt>
                <c:pt idx="11341">
                  <c:v>0</c:v>
                </c:pt>
                <c:pt idx="11342">
                  <c:v>0.148556245380316</c:v>
                </c:pt>
                <c:pt idx="11343">
                  <c:v>0</c:v>
                </c:pt>
                <c:pt idx="11344">
                  <c:v>0</c:v>
                </c:pt>
                <c:pt idx="11345">
                  <c:v>1.00012711112725E-4</c:v>
                </c:pt>
                <c:pt idx="11346">
                  <c:v>0.145033705187704</c:v>
                </c:pt>
                <c:pt idx="11347">
                  <c:v>0</c:v>
                </c:pt>
                <c:pt idx="11348">
                  <c:v>0</c:v>
                </c:pt>
                <c:pt idx="11349">
                  <c:v>0</c:v>
                </c:pt>
                <c:pt idx="11350">
                  <c:v>1.69652273306512E-2</c:v>
                </c:pt>
                <c:pt idx="11351">
                  <c:v>0.20293319284583899</c:v>
                </c:pt>
                <c:pt idx="11352">
                  <c:v>0</c:v>
                </c:pt>
                <c:pt idx="11353">
                  <c:v>0</c:v>
                </c:pt>
                <c:pt idx="11354">
                  <c:v>0</c:v>
                </c:pt>
                <c:pt idx="11355">
                  <c:v>0.16917591169889601</c:v>
                </c:pt>
                <c:pt idx="11356">
                  <c:v>0</c:v>
                </c:pt>
                <c:pt idx="11357">
                  <c:v>0</c:v>
                </c:pt>
                <c:pt idx="11358">
                  <c:v>0</c:v>
                </c:pt>
                <c:pt idx="11359">
                  <c:v>0.13752257406892601</c:v>
                </c:pt>
                <c:pt idx="11360">
                  <c:v>0.17599998742856901</c:v>
                </c:pt>
                <c:pt idx="11361">
                  <c:v>0</c:v>
                </c:pt>
                <c:pt idx="11362">
                  <c:v>0</c:v>
                </c:pt>
                <c:pt idx="11363">
                  <c:v>0</c:v>
                </c:pt>
                <c:pt idx="11364">
                  <c:v>0.13156036148553901</c:v>
                </c:pt>
                <c:pt idx="11365">
                  <c:v>0</c:v>
                </c:pt>
                <c:pt idx="11366">
                  <c:v>0</c:v>
                </c:pt>
                <c:pt idx="11367">
                  <c:v>0</c:v>
                </c:pt>
                <c:pt idx="11368">
                  <c:v>0.14734348184287299</c:v>
                </c:pt>
                <c:pt idx="11369">
                  <c:v>0</c:v>
                </c:pt>
                <c:pt idx="11370">
                  <c:v>0</c:v>
                </c:pt>
                <c:pt idx="11371">
                  <c:v>0</c:v>
                </c:pt>
                <c:pt idx="11372">
                  <c:v>0.136660530566411</c:v>
                </c:pt>
                <c:pt idx="11373">
                  <c:v>1.2192619709363301E-2</c:v>
                </c:pt>
                <c:pt idx="11374">
                  <c:v>1.00012711112725E-4</c:v>
                </c:pt>
                <c:pt idx="11375">
                  <c:v>0</c:v>
                </c:pt>
                <c:pt idx="11376">
                  <c:v>0</c:v>
                </c:pt>
                <c:pt idx="11377">
                  <c:v>0.13626355344482599</c:v>
                </c:pt>
                <c:pt idx="11378">
                  <c:v>0</c:v>
                </c:pt>
                <c:pt idx="11379" formatCode="0.00E+00">
                  <c:v>9.99428698340152E-5</c:v>
                </c:pt>
                <c:pt idx="11380">
                  <c:v>0</c:v>
                </c:pt>
                <c:pt idx="11381">
                  <c:v>0.13602873346156499</c:v>
                </c:pt>
                <c:pt idx="11382">
                  <c:v>0</c:v>
                </c:pt>
                <c:pt idx="11383">
                  <c:v>0</c:v>
                </c:pt>
                <c:pt idx="11384">
                  <c:v>0</c:v>
                </c:pt>
                <c:pt idx="11385">
                  <c:v>8.3486822894446602E-2</c:v>
                </c:pt>
                <c:pt idx="11386">
                  <c:v>7.27245118359581E-2</c:v>
                </c:pt>
                <c:pt idx="11387">
                  <c:v>0</c:v>
                </c:pt>
                <c:pt idx="11388">
                  <c:v>0</c:v>
                </c:pt>
                <c:pt idx="11389">
                  <c:v>0</c:v>
                </c:pt>
                <c:pt idx="11390">
                  <c:v>0.159332089701372</c:v>
                </c:pt>
                <c:pt idx="11391">
                  <c:v>0</c:v>
                </c:pt>
                <c:pt idx="11392">
                  <c:v>0</c:v>
                </c:pt>
                <c:pt idx="11393">
                  <c:v>0</c:v>
                </c:pt>
                <c:pt idx="11394">
                  <c:v>0.13444826622875999</c:v>
                </c:pt>
                <c:pt idx="11395">
                  <c:v>0.21973632887186301</c:v>
                </c:pt>
                <c:pt idx="11396" formatCode="0.00E+00">
                  <c:v>9.99952507930477E-5</c:v>
                </c:pt>
                <c:pt idx="11397">
                  <c:v>1.00012711112725E-4</c:v>
                </c:pt>
                <c:pt idx="11398" formatCode="0.00E+00">
                  <c:v>7.9996200634438098E-5</c:v>
                </c:pt>
                <c:pt idx="11399">
                  <c:v>4.0092079274399797E-2</c:v>
                </c:pt>
                <c:pt idx="11400">
                  <c:v>8.1184994355496601E-2</c:v>
                </c:pt>
                <c:pt idx="11401">
                  <c:v>1.00012711112725E-4</c:v>
                </c:pt>
                <c:pt idx="11402" formatCode="0.00E+00">
                  <c:v>8.3332285714152594E-5</c:v>
                </c:pt>
                <c:pt idx="11403" formatCode="0.00E+00">
                  <c:v>9.9998742856983203E-5</c:v>
                </c:pt>
                <c:pt idx="11404">
                  <c:v>2.2492815959522301E-2</c:v>
                </c:pt>
                <c:pt idx="11405">
                  <c:v>0.160390046608961</c:v>
                </c:pt>
                <c:pt idx="11406">
                  <c:v>0</c:v>
                </c:pt>
                <c:pt idx="11407">
                  <c:v>0</c:v>
                </c:pt>
                <c:pt idx="11408">
                  <c:v>1.00012711112725E-4</c:v>
                </c:pt>
                <c:pt idx="11409">
                  <c:v>0.16379595912695899</c:v>
                </c:pt>
                <c:pt idx="11410">
                  <c:v>1.00012711112725E-4</c:v>
                </c:pt>
                <c:pt idx="11411">
                  <c:v>0</c:v>
                </c:pt>
                <c:pt idx="11412">
                  <c:v>0</c:v>
                </c:pt>
                <c:pt idx="11413">
                  <c:v>8.0998388181162895E-2</c:v>
                </c:pt>
                <c:pt idx="11414">
                  <c:v>0.211187232951451</c:v>
                </c:pt>
                <c:pt idx="11415">
                  <c:v>0</c:v>
                </c:pt>
                <c:pt idx="11416">
                  <c:v>0</c:v>
                </c:pt>
                <c:pt idx="11417">
                  <c:v>0</c:v>
                </c:pt>
                <c:pt idx="11418">
                  <c:v>0.119634842140189</c:v>
                </c:pt>
                <c:pt idx="11419">
                  <c:v>0</c:v>
                </c:pt>
                <c:pt idx="11420">
                  <c:v>0</c:v>
                </c:pt>
                <c:pt idx="11421">
                  <c:v>0</c:v>
                </c:pt>
                <c:pt idx="11422">
                  <c:v>0.128643488539712</c:v>
                </c:pt>
                <c:pt idx="11423">
                  <c:v>0</c:v>
                </c:pt>
                <c:pt idx="11424">
                  <c:v>0</c:v>
                </c:pt>
                <c:pt idx="11425">
                  <c:v>0</c:v>
                </c:pt>
                <c:pt idx="11426">
                  <c:v>1.9098032320999998E-2</c:v>
                </c:pt>
                <c:pt idx="11427">
                  <c:v>0.19956960216842801</c:v>
                </c:pt>
                <c:pt idx="11428">
                  <c:v>0</c:v>
                </c:pt>
                <c:pt idx="11429">
                  <c:v>0</c:v>
                </c:pt>
                <c:pt idx="11430">
                  <c:v>0</c:v>
                </c:pt>
                <c:pt idx="11431">
                  <c:v>0.151603627256167</c:v>
                </c:pt>
                <c:pt idx="11432">
                  <c:v>0</c:v>
                </c:pt>
                <c:pt idx="11433">
                  <c:v>0</c:v>
                </c:pt>
                <c:pt idx="11434">
                  <c:v>0</c:v>
                </c:pt>
                <c:pt idx="11435">
                  <c:v>0.119338803205237</c:v>
                </c:pt>
                <c:pt idx="11436">
                  <c:v>0</c:v>
                </c:pt>
                <c:pt idx="11437">
                  <c:v>0</c:v>
                </c:pt>
                <c:pt idx="11438">
                  <c:v>0</c:v>
                </c:pt>
                <c:pt idx="11439">
                  <c:v>5.9194926418123003E-2</c:v>
                </c:pt>
                <c:pt idx="11440">
                  <c:v>0.181711204869444</c:v>
                </c:pt>
                <c:pt idx="11441">
                  <c:v>0</c:v>
                </c:pt>
                <c:pt idx="11442">
                  <c:v>0</c:v>
                </c:pt>
                <c:pt idx="11443">
                  <c:v>0</c:v>
                </c:pt>
                <c:pt idx="11444">
                  <c:v>0.155222399003694</c:v>
                </c:pt>
                <c:pt idx="11445">
                  <c:v>0</c:v>
                </c:pt>
                <c:pt idx="11446">
                  <c:v>0</c:v>
                </c:pt>
                <c:pt idx="11447">
                  <c:v>0</c:v>
                </c:pt>
                <c:pt idx="11448">
                  <c:v>0.14386575549125899</c:v>
                </c:pt>
                <c:pt idx="11449">
                  <c:v>0</c:v>
                </c:pt>
                <c:pt idx="11450">
                  <c:v>0</c:v>
                </c:pt>
                <c:pt idx="11451">
                  <c:v>0</c:v>
                </c:pt>
                <c:pt idx="11452">
                  <c:v>8.1532418648303601E-2</c:v>
                </c:pt>
                <c:pt idx="11453">
                  <c:v>0.169032164936334</c:v>
                </c:pt>
                <c:pt idx="11454" formatCode="0.00E+00">
                  <c:v>9.99777904733702E-5</c:v>
                </c:pt>
                <c:pt idx="11455">
                  <c:v>0</c:v>
                </c:pt>
                <c:pt idx="11456">
                  <c:v>0</c:v>
                </c:pt>
                <c:pt idx="11457">
                  <c:v>0.165743466062752</c:v>
                </c:pt>
                <c:pt idx="11458">
                  <c:v>0</c:v>
                </c:pt>
                <c:pt idx="11459">
                  <c:v>0</c:v>
                </c:pt>
                <c:pt idx="11460">
                  <c:v>0</c:v>
                </c:pt>
                <c:pt idx="11461">
                  <c:v>0.124822007912678</c:v>
                </c:pt>
                <c:pt idx="11462">
                  <c:v>0</c:v>
                </c:pt>
                <c:pt idx="11463">
                  <c:v>1.00012711112725E-4</c:v>
                </c:pt>
                <c:pt idx="11464">
                  <c:v>0</c:v>
                </c:pt>
                <c:pt idx="11465">
                  <c:v>6.2878296405450104E-2</c:v>
                </c:pt>
                <c:pt idx="11466">
                  <c:v>0.17357393582903699</c:v>
                </c:pt>
                <c:pt idx="11467">
                  <c:v>1.00012711112725E-4</c:v>
                </c:pt>
                <c:pt idx="11468">
                  <c:v>2.0002542222544999E-4</c:v>
                </c:pt>
                <c:pt idx="11469" formatCode="0.00E+00">
                  <c:v>5.9993658411893101E-5</c:v>
                </c:pt>
                <c:pt idx="11470">
                  <c:v>2.0211405889795801E-2</c:v>
                </c:pt>
                <c:pt idx="11471">
                  <c:v>8.3999633538182697E-2</c:v>
                </c:pt>
                <c:pt idx="11472">
                  <c:v>0.334567039147949</c:v>
                </c:pt>
                <c:pt idx="11473" formatCode="0.00E+00">
                  <c:v>9.99428698340152E-5</c:v>
                </c:pt>
                <c:pt idx="11474" formatCode="0.00E+00">
                  <c:v>6.6675140741816796E-5</c:v>
                </c:pt>
                <c:pt idx="11475">
                  <c:v>0</c:v>
                </c:pt>
                <c:pt idx="11476">
                  <c:v>2.16827419951682E-2</c:v>
                </c:pt>
                <c:pt idx="11477">
                  <c:v>2.3108852375148699E-2</c:v>
                </c:pt>
                <c:pt idx="11478">
                  <c:v>0</c:v>
                </c:pt>
                <c:pt idx="11479">
                  <c:v>0</c:v>
                </c:pt>
                <c:pt idx="11480">
                  <c:v>0</c:v>
                </c:pt>
                <c:pt idx="11481">
                  <c:v>0.135693243181574</c:v>
                </c:pt>
                <c:pt idx="11482">
                  <c:v>1.00012711112725E-4</c:v>
                </c:pt>
                <c:pt idx="11483">
                  <c:v>0</c:v>
                </c:pt>
                <c:pt idx="11484">
                  <c:v>0</c:v>
                </c:pt>
                <c:pt idx="11485">
                  <c:v>0.131993276338364</c:v>
                </c:pt>
                <c:pt idx="11486">
                  <c:v>0</c:v>
                </c:pt>
                <c:pt idx="11487">
                  <c:v>0</c:v>
                </c:pt>
                <c:pt idx="11488">
                  <c:v>0</c:v>
                </c:pt>
                <c:pt idx="11489">
                  <c:v>7.4931886151799104E-2</c:v>
                </c:pt>
                <c:pt idx="11490">
                  <c:v>0.10248513007777101</c:v>
                </c:pt>
                <c:pt idx="11491">
                  <c:v>0</c:v>
                </c:pt>
                <c:pt idx="11492">
                  <c:v>0</c:v>
                </c:pt>
                <c:pt idx="11493">
                  <c:v>0</c:v>
                </c:pt>
                <c:pt idx="11494">
                  <c:v>0.13533391185628299</c:v>
                </c:pt>
                <c:pt idx="11495">
                  <c:v>0</c:v>
                </c:pt>
                <c:pt idx="11496">
                  <c:v>0</c:v>
                </c:pt>
                <c:pt idx="11497">
                  <c:v>0</c:v>
                </c:pt>
                <c:pt idx="11498">
                  <c:v>0.14695509526343201</c:v>
                </c:pt>
                <c:pt idx="11499">
                  <c:v>0</c:v>
                </c:pt>
                <c:pt idx="11500">
                  <c:v>0</c:v>
                </c:pt>
                <c:pt idx="11501">
                  <c:v>0</c:v>
                </c:pt>
                <c:pt idx="11502">
                  <c:v>0.107660128735707</c:v>
                </c:pt>
                <c:pt idx="11503">
                  <c:v>0.23534843217012499</c:v>
                </c:pt>
                <c:pt idx="11504">
                  <c:v>0</c:v>
                </c:pt>
                <c:pt idx="11505">
                  <c:v>0</c:v>
                </c:pt>
                <c:pt idx="11506">
                  <c:v>0</c:v>
                </c:pt>
                <c:pt idx="11507">
                  <c:v>0.13953950107756499</c:v>
                </c:pt>
                <c:pt idx="11508">
                  <c:v>0</c:v>
                </c:pt>
                <c:pt idx="11509">
                  <c:v>0</c:v>
                </c:pt>
                <c:pt idx="11510" formatCode="0.00E+00">
                  <c:v>9.99428698340152E-5</c:v>
                </c:pt>
                <c:pt idx="11511">
                  <c:v>0.14675945543979399</c:v>
                </c:pt>
                <c:pt idx="11512">
                  <c:v>0</c:v>
                </c:pt>
                <c:pt idx="11513">
                  <c:v>0</c:v>
                </c:pt>
                <c:pt idx="11514">
                  <c:v>0</c:v>
                </c:pt>
                <c:pt idx="11515">
                  <c:v>0</c:v>
                </c:pt>
                <c:pt idx="11516">
                  <c:v>0.10532402523708199</c:v>
                </c:pt>
                <c:pt idx="11517">
                  <c:v>0.118572732517172</c:v>
                </c:pt>
                <c:pt idx="11518">
                  <c:v>0.30166737813918598</c:v>
                </c:pt>
                <c:pt idx="11519">
                  <c:v>0</c:v>
                </c:pt>
                <c:pt idx="11520">
                  <c:v>0</c:v>
                </c:pt>
                <c:pt idx="11521">
                  <c:v>0</c:v>
                </c:pt>
                <c:pt idx="11522">
                  <c:v>0</c:v>
                </c:pt>
                <c:pt idx="11523">
                  <c:v>0</c:v>
                </c:pt>
                <c:pt idx="11524">
                  <c:v>0</c:v>
                </c:pt>
                <c:pt idx="11525">
                  <c:v>0</c:v>
                </c:pt>
                <c:pt idx="11526">
                  <c:v>0.115634863921696</c:v>
                </c:pt>
                <c:pt idx="11527">
                  <c:v>0</c:v>
                </c:pt>
                <c:pt idx="11528">
                  <c:v>0</c:v>
                </c:pt>
                <c:pt idx="11529">
                  <c:v>0</c:v>
                </c:pt>
                <c:pt idx="11530">
                  <c:v>0</c:v>
                </c:pt>
                <c:pt idx="11531">
                  <c:v>0</c:v>
                </c:pt>
                <c:pt idx="11532">
                  <c:v>0</c:v>
                </c:pt>
                <c:pt idx="11533">
                  <c:v>0</c:v>
                </c:pt>
                <c:pt idx="11534">
                  <c:v>0.140141856863324</c:v>
                </c:pt>
                <c:pt idx="11535">
                  <c:v>0</c:v>
                </c:pt>
                <c:pt idx="11536">
                  <c:v>0</c:v>
                </c:pt>
                <c:pt idx="11537">
                  <c:v>0</c:v>
                </c:pt>
                <c:pt idx="11538">
                  <c:v>0</c:v>
                </c:pt>
                <c:pt idx="11539">
                  <c:v>0</c:v>
                </c:pt>
                <c:pt idx="11540">
                  <c:v>0</c:v>
                </c:pt>
                <c:pt idx="11541">
                  <c:v>0</c:v>
                </c:pt>
                <c:pt idx="11542">
                  <c:v>3.6254664658359699E-2</c:v>
                </c:pt>
                <c:pt idx="11543">
                  <c:v>2.5429410885527401E-2</c:v>
                </c:pt>
                <c:pt idx="11544">
                  <c:v>2.79112147193964E-2</c:v>
                </c:pt>
                <c:pt idx="11545">
                  <c:v>0</c:v>
                </c:pt>
                <c:pt idx="11546">
                  <c:v>0</c:v>
                </c:pt>
                <c:pt idx="11547">
                  <c:v>0</c:v>
                </c:pt>
                <c:pt idx="11548">
                  <c:v>0</c:v>
                </c:pt>
                <c:pt idx="11549">
                  <c:v>0</c:v>
                </c:pt>
                <c:pt idx="11550">
                  <c:v>0</c:v>
                </c:pt>
                <c:pt idx="11551">
                  <c:v>0</c:v>
                </c:pt>
                <c:pt idx="11552">
                  <c:v>0.106347754159881</c:v>
                </c:pt>
                <c:pt idx="11553">
                  <c:v>0</c:v>
                </c:pt>
                <c:pt idx="11554">
                  <c:v>0</c:v>
                </c:pt>
                <c:pt idx="11555">
                  <c:v>0</c:v>
                </c:pt>
                <c:pt idx="11556" formatCode="0.00E+00">
                  <c:v>7.9996200634438098E-5</c:v>
                </c:pt>
                <c:pt idx="11557" formatCode="0.00E+00">
                  <c:v>8.7502392063795807E-5</c:v>
                </c:pt>
                <c:pt idx="11558">
                  <c:v>0.12631138719420601</c:v>
                </c:pt>
                <c:pt idx="11559">
                  <c:v>0.21054690620264299</c:v>
                </c:pt>
                <c:pt idx="11560" formatCode="0.00E+00">
                  <c:v>9.99777904733702E-5</c:v>
                </c:pt>
                <c:pt idx="11561">
                  <c:v>1.00012711112725E-4</c:v>
                </c:pt>
                <c:pt idx="11562" formatCode="0.00E+00">
                  <c:v>4.9994715343244203E-5</c:v>
                </c:pt>
                <c:pt idx="11563">
                  <c:v>8.1854520274187798E-2</c:v>
                </c:pt>
                <c:pt idx="11564">
                  <c:v>0.12111862271722</c:v>
                </c:pt>
                <c:pt idx="11565">
                  <c:v>0.180804910060129</c:v>
                </c:pt>
                <c:pt idx="11566">
                  <c:v>0</c:v>
                </c:pt>
                <c:pt idx="11567">
                  <c:v>0</c:v>
                </c:pt>
                <c:pt idx="11568">
                  <c:v>0</c:v>
                </c:pt>
                <c:pt idx="11569">
                  <c:v>0.15824217004965799</c:v>
                </c:pt>
                <c:pt idx="11570">
                  <c:v>3.2915171800348503E-2</c:v>
                </c:pt>
                <c:pt idx="11571">
                  <c:v>0</c:v>
                </c:pt>
                <c:pt idx="11572">
                  <c:v>0</c:v>
                </c:pt>
                <c:pt idx="11573">
                  <c:v>0</c:v>
                </c:pt>
                <c:pt idx="11574">
                  <c:v>0.145540256489298</c:v>
                </c:pt>
                <c:pt idx="11575">
                  <c:v>0</c:v>
                </c:pt>
                <c:pt idx="11576">
                  <c:v>0</c:v>
                </c:pt>
                <c:pt idx="11577">
                  <c:v>0</c:v>
                </c:pt>
                <c:pt idx="11578">
                  <c:v>0.13719981305308401</c:v>
                </c:pt>
                <c:pt idx="11579">
                  <c:v>0</c:v>
                </c:pt>
                <c:pt idx="11580" formatCode="0.00E+00">
                  <c:v>6.6651860315580097E-5</c:v>
                </c:pt>
                <c:pt idx="11581" formatCode="0.00E+00">
                  <c:v>5.7140143310312902E-5</c:v>
                </c:pt>
                <c:pt idx="11582">
                  <c:v>0.13070526219310799</c:v>
                </c:pt>
                <c:pt idx="11583">
                  <c:v>0.31849027774479699</c:v>
                </c:pt>
                <c:pt idx="11584">
                  <c:v>0</c:v>
                </c:pt>
                <c:pt idx="11585">
                  <c:v>0</c:v>
                </c:pt>
                <c:pt idx="11586">
                  <c:v>0</c:v>
                </c:pt>
                <c:pt idx="11587">
                  <c:v>0.13869827808846499</c:v>
                </c:pt>
                <c:pt idx="11588">
                  <c:v>0</c:v>
                </c:pt>
                <c:pt idx="11589">
                  <c:v>0</c:v>
                </c:pt>
                <c:pt idx="11590">
                  <c:v>0</c:v>
                </c:pt>
                <c:pt idx="11591">
                  <c:v>0.16652338873297001</c:v>
                </c:pt>
                <c:pt idx="11592">
                  <c:v>0</c:v>
                </c:pt>
                <c:pt idx="11593">
                  <c:v>0</c:v>
                </c:pt>
                <c:pt idx="11594">
                  <c:v>0</c:v>
                </c:pt>
                <c:pt idx="11595">
                  <c:v>0.13928049155314401</c:v>
                </c:pt>
                <c:pt idx="11596">
                  <c:v>0.17239495400952101</c:v>
                </c:pt>
                <c:pt idx="11597">
                  <c:v>0</c:v>
                </c:pt>
                <c:pt idx="11598">
                  <c:v>0</c:v>
                </c:pt>
                <c:pt idx="11599" formatCode="0.00E+00">
                  <c:v>5.0000535449803402E-5</c:v>
                </c:pt>
                <c:pt idx="11600">
                  <c:v>0.136009467953879</c:v>
                </c:pt>
                <c:pt idx="11601">
                  <c:v>0</c:v>
                </c:pt>
                <c:pt idx="11602">
                  <c:v>0</c:v>
                </c:pt>
                <c:pt idx="11603" formatCode="0.00E+00">
                  <c:v>5.00063555563626E-5</c:v>
                </c:pt>
                <c:pt idx="11604">
                  <c:v>0.15173736440375099</c:v>
                </c:pt>
                <c:pt idx="11605">
                  <c:v>0</c:v>
                </c:pt>
                <c:pt idx="11606">
                  <c:v>0</c:v>
                </c:pt>
                <c:pt idx="11607">
                  <c:v>0</c:v>
                </c:pt>
                <c:pt idx="11608">
                  <c:v>0.13444956930861199</c:v>
                </c:pt>
                <c:pt idx="11609">
                  <c:v>0.42773331992380698</c:v>
                </c:pt>
                <c:pt idx="11610">
                  <c:v>0</c:v>
                </c:pt>
                <c:pt idx="11611">
                  <c:v>0</c:v>
                </c:pt>
                <c:pt idx="11612">
                  <c:v>0</c:v>
                </c:pt>
                <c:pt idx="11613">
                  <c:v>0.12599775675164099</c:v>
                </c:pt>
                <c:pt idx="11614">
                  <c:v>0</c:v>
                </c:pt>
                <c:pt idx="11615">
                  <c:v>0</c:v>
                </c:pt>
                <c:pt idx="11616">
                  <c:v>0</c:v>
                </c:pt>
                <c:pt idx="11617">
                  <c:v>0.14484648721195301</c:v>
                </c:pt>
                <c:pt idx="11618">
                  <c:v>0</c:v>
                </c:pt>
                <c:pt idx="11619" formatCode="0.00E+00">
                  <c:v>5.5554857142768401E-5</c:v>
                </c:pt>
                <c:pt idx="11620">
                  <c:v>0</c:v>
                </c:pt>
                <c:pt idx="11621">
                  <c:v>0.15434275783217699</c:v>
                </c:pt>
                <c:pt idx="11622">
                  <c:v>0</c:v>
                </c:pt>
                <c:pt idx="11623" formatCode="0.00E+00">
                  <c:v>6.0868192684435702E-5</c:v>
                </c:pt>
                <c:pt idx="11624">
                  <c:v>0</c:v>
                </c:pt>
                <c:pt idx="11625">
                  <c:v>5.3107610664232703E-2</c:v>
                </c:pt>
                <c:pt idx="11626">
                  <c:v>0.15674607785154801</c:v>
                </c:pt>
                <c:pt idx="11627" formatCode="0.00E+00">
                  <c:v>8.9744252340336398E-5</c:v>
                </c:pt>
                <c:pt idx="11628" formatCode="0.00E+00">
                  <c:v>8.9474029741062997E-5</c:v>
                </c:pt>
                <c:pt idx="11629">
                  <c:v>1.00012711112725E-4</c:v>
                </c:pt>
                <c:pt idx="11630">
                  <c:v>0.12894540104798799</c:v>
                </c:pt>
                <c:pt idx="11631">
                  <c:v>0.16925697104775</c:v>
                </c:pt>
                <c:pt idx="11632" formatCode="0.00E+00">
                  <c:v>8.7502392063795807E-5</c:v>
                </c:pt>
                <c:pt idx="11633" formatCode="0.00E+00">
                  <c:v>6.6667380599737901E-5</c:v>
                </c:pt>
                <c:pt idx="11634">
                  <c:v>0</c:v>
                </c:pt>
                <c:pt idx="11635">
                  <c:v>6.2908427908039202E-2</c:v>
                </c:pt>
                <c:pt idx="11636">
                  <c:v>2.75499935710035E-2</c:v>
                </c:pt>
                <c:pt idx="11637">
                  <c:v>0</c:v>
                </c:pt>
                <c:pt idx="11638">
                  <c:v>0</c:v>
                </c:pt>
                <c:pt idx="11639" formatCode="0.00E+00">
                  <c:v>6.6667380599737901E-5</c:v>
                </c:pt>
                <c:pt idx="11640">
                  <c:v>1.3544923980357599E-2</c:v>
                </c:pt>
                <c:pt idx="11641">
                  <c:v>0.199970955498255</c:v>
                </c:pt>
                <c:pt idx="11642">
                  <c:v>0</c:v>
                </c:pt>
              </c:numCache>
            </c:numRef>
          </c:val>
          <c:smooth val="0"/>
        </c:ser>
        <c:dLbls>
          <c:showLegendKey val="0"/>
          <c:showVal val="0"/>
          <c:showCatName val="0"/>
          <c:showSerName val="0"/>
          <c:showPercent val="0"/>
          <c:showBubbleSize val="0"/>
        </c:dLbls>
        <c:marker val="1"/>
        <c:smooth val="0"/>
        <c:axId val="54446720"/>
        <c:axId val="74076544"/>
      </c:lineChart>
      <c:catAx>
        <c:axId val="54446720"/>
        <c:scaling>
          <c:orientation val="minMax"/>
        </c:scaling>
        <c:delete val="0"/>
        <c:axPos val="b"/>
        <c:numFmt formatCode="General" sourceLinked="0"/>
        <c:majorTickMark val="out"/>
        <c:minorTickMark val="none"/>
        <c:tickLblPos val="nextTo"/>
        <c:crossAx val="74076544"/>
        <c:crosses val="autoZero"/>
        <c:auto val="1"/>
        <c:lblAlgn val="ctr"/>
        <c:lblOffset val="100"/>
        <c:noMultiLvlLbl val="0"/>
      </c:catAx>
      <c:valAx>
        <c:axId val="74076544"/>
        <c:scaling>
          <c:orientation val="minMax"/>
        </c:scaling>
        <c:delete val="0"/>
        <c:axPos val="l"/>
        <c:majorGridlines/>
        <c:numFmt formatCode="General" sourceLinked="1"/>
        <c:majorTickMark val="out"/>
        <c:minorTickMark val="none"/>
        <c:tickLblPos val="nextTo"/>
        <c:crossAx val="54446720"/>
        <c:crosses val="autoZero"/>
        <c:crossBetween val="between"/>
      </c:valAx>
    </c:plotArea>
    <c:legend>
      <c:legendPos val="r"/>
      <c:layout>
        <c:manualLayout>
          <c:xMode val="edge"/>
          <c:yMode val="edge"/>
          <c:x val="0.36048856706738724"/>
          <c:y val="0.11126086066668148"/>
          <c:w val="0.28880057608431592"/>
          <c:h val="3.8089332041425526E-2"/>
        </c:manualLayout>
      </c:layout>
      <c:overlay val="0"/>
    </c:legend>
    <c:plotVisOnly val="1"/>
    <c:dispBlanksAs val="gap"/>
    <c:showDLblsOverMax val="0"/>
  </c:chart>
  <c:externalData r:id="rId1">
    <c:autoUpdate val="0"/>
  </c:externalData>
</c:chartSpace>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ulleted List (White/Sky Blu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8" name="Text Placeholder 2"/>
          <p:cNvSpPr>
            <a:spLocks noGrp="1"/>
          </p:cNvSpPr>
          <p:nvPr>
            <p:ph type="body" sz="quarter" idx="12" hasCustomPrompt="1"/>
          </p:nvPr>
        </p:nvSpPr>
        <p:spPr>
          <a:xfrm>
            <a:off x="1270000" y="1327022"/>
            <a:ext cx="6950075" cy="892175"/>
          </a:xfrm>
          <a:prstGeom prst="rect">
            <a:avLst/>
          </a:prstGeom>
        </p:spPr>
        <p:txBody>
          <a:bodyPr vert="horz"/>
          <a:lstStyle>
            <a:lvl1pPr marL="0" indent="0">
              <a:buNone/>
              <a:defRPr sz="2700">
                <a:solidFill>
                  <a:srgbClr val="003F90"/>
                </a:solidFill>
                <a:latin typeface="+mj-lt"/>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veniam</a:t>
            </a:r>
            <a:r>
              <a:rPr lang="en-US" dirty="0" smtClean="0"/>
              <a:t> </a:t>
            </a:r>
            <a:r>
              <a:rPr lang="en-US" dirty="0" err="1" smtClean="0"/>
              <a:t>definitiones</a:t>
            </a:r>
            <a:r>
              <a:rPr lang="en-US" dirty="0" smtClean="0"/>
              <a:t> an </a:t>
            </a:r>
            <a:r>
              <a:rPr lang="en-US" dirty="0" err="1" smtClean="0"/>
              <a:t>nec</a:t>
            </a:r>
            <a:r>
              <a:rPr lang="en-US" dirty="0" smtClean="0"/>
              <a:t> </a:t>
            </a:r>
            <a:r>
              <a:rPr lang="en-US" dirty="0" err="1" smtClean="0"/>
              <a:t>latine</a:t>
            </a:r>
            <a:r>
              <a:rPr lang="en-US" dirty="0" smtClean="0"/>
              <a:t> </a:t>
            </a:r>
            <a:r>
              <a:rPr lang="en-US" dirty="0" err="1" smtClean="0"/>
              <a:t>integre</a:t>
            </a:r>
            <a:r>
              <a:rPr lang="en-US" dirty="0" smtClean="0"/>
              <a:t> </a:t>
            </a:r>
            <a:r>
              <a:rPr lang="en-US" dirty="0" err="1" smtClean="0"/>
              <a:t>eum</a:t>
            </a:r>
            <a:r>
              <a:rPr lang="en-US" dirty="0" smtClean="0"/>
              <a:t>.</a:t>
            </a:r>
          </a:p>
          <a:p>
            <a:pPr lvl="0"/>
            <a:endParaRPr lang="en-US" dirty="0"/>
          </a:p>
        </p:txBody>
      </p:sp>
      <p:sp>
        <p:nvSpPr>
          <p:cNvPr id="11" name="Content Placeholder 9"/>
          <p:cNvSpPr>
            <a:spLocks noGrp="1"/>
          </p:cNvSpPr>
          <p:nvPr>
            <p:ph sz="quarter" idx="13" hasCustomPrompt="1"/>
          </p:nvPr>
        </p:nvSpPr>
        <p:spPr>
          <a:xfrm>
            <a:off x="1270000" y="2514600"/>
            <a:ext cx="6950075" cy="2540000"/>
          </a:xfrm>
          <a:prstGeom prst="rect">
            <a:avLst/>
          </a:prstGeom>
        </p:spPr>
        <p:txBody>
          <a:bodyPr vert="horz"/>
          <a:lstStyle>
            <a:lvl1pPr marL="180975" indent="-180975">
              <a:lnSpc>
                <a:spcPct val="150000"/>
              </a:lnSpc>
              <a:buFont typeface="Arial"/>
              <a:buChar char="•"/>
              <a:defRPr sz="1600" baseline="0">
                <a:solidFill>
                  <a:srgbClr val="003F90"/>
                </a:solidFill>
              </a:defRPr>
            </a:lvl1pPr>
            <a:lvl2pPr marL="809625" indent="-180975">
              <a:buFont typeface="Courier New" pitchFamily="49" charset="0"/>
              <a:buChar char="o"/>
              <a:defRPr sz="1200">
                <a:solidFill>
                  <a:srgbClr val="003F90"/>
                </a:solidFill>
              </a:defRPr>
            </a:lvl2pPr>
            <a:lvl3pPr marL="1076325" indent="-180975">
              <a:buFont typeface="Arial" pitchFamily="34" charset="0"/>
              <a:buChar char="•"/>
              <a:defRPr sz="1200">
                <a:solidFill>
                  <a:srgbClr val="003F90"/>
                </a:solidFill>
              </a:defRPr>
            </a:lvl3pPr>
            <a:lvl4pPr marL="1076325" indent="-180975">
              <a:buFont typeface="Arial" pitchFamily="34" charset="0"/>
              <a:buChar char="•"/>
              <a:defRPr sz="1200" baseline="0">
                <a:solidFill>
                  <a:srgbClr val="003F90"/>
                </a:solidFill>
              </a:defRPr>
            </a:lvl4pPr>
            <a:lvl5pPr marL="1828800" indent="0">
              <a:buNone/>
              <a:defRPr/>
            </a:lvl5pPr>
          </a:lstStyle>
          <a:p>
            <a:pPr lvl="0"/>
            <a:r>
              <a:rPr lang="ro-RO" dirty="0" smtClean="0"/>
              <a:t>Lorem ipsum dolor sit veniam definitiones</a:t>
            </a:r>
            <a:endParaRPr lang="en-GB" dirty="0" smtClean="0"/>
          </a:p>
          <a:p>
            <a:pPr lvl="1"/>
            <a:r>
              <a:rPr lang="en-GB" dirty="0" err="1" smtClean="0"/>
              <a:t>Sdjf</a:t>
            </a:r>
            <a:r>
              <a:rPr lang="en-GB" dirty="0" smtClean="0"/>
              <a:t> </a:t>
            </a:r>
            <a:r>
              <a:rPr lang="en-GB" dirty="0" err="1" smtClean="0"/>
              <a:t>s;dlf</a:t>
            </a:r>
            <a:r>
              <a:rPr lang="en-GB" dirty="0" smtClean="0"/>
              <a:t>;</a:t>
            </a:r>
          </a:p>
          <a:p>
            <a:pPr lvl="2"/>
            <a:r>
              <a:rPr lang="en-GB" dirty="0" err="1" smtClean="0"/>
              <a:t>Egerg</a:t>
            </a:r>
            <a:r>
              <a:rPr lang="en-GB" dirty="0" smtClean="0"/>
              <a:t> r 4t4 </a:t>
            </a:r>
            <a:r>
              <a:rPr lang="en-GB" dirty="0" err="1" smtClean="0"/>
              <a:t>tyitou</a:t>
            </a:r>
            <a:endParaRPr lang="en-GB" dirty="0" smtClean="0"/>
          </a:p>
          <a:p>
            <a:pPr lvl="3"/>
            <a:r>
              <a:rPr lang="en-GB" sz="1200" dirty="0" err="1" smtClean="0"/>
              <a:t>Tto</a:t>
            </a:r>
            <a:r>
              <a:rPr lang="en-GB" sz="1200" dirty="0" smtClean="0"/>
              <a:t> </a:t>
            </a:r>
            <a:r>
              <a:rPr lang="en-GB" sz="1200" dirty="0" err="1" smtClean="0"/>
              <a:t>nsjfh</a:t>
            </a:r>
            <a:r>
              <a:rPr lang="en-GB" sz="1200" dirty="0" smtClean="0"/>
              <a:t> </a:t>
            </a:r>
            <a:r>
              <a:rPr lang="en-GB" sz="1200" dirty="0" err="1" smtClean="0"/>
              <a:t>wo</a:t>
            </a:r>
            <a:endParaRPr lang="en-GB" dirty="0" smtClean="0"/>
          </a:p>
          <a:p>
            <a:pPr lvl="1"/>
            <a:r>
              <a:rPr lang="en-GB" dirty="0" err="1" smtClean="0"/>
              <a:t>psd</a:t>
            </a:r>
            <a:r>
              <a:rPr lang="en-GB" dirty="0" smtClean="0"/>
              <a:t> </a:t>
            </a:r>
            <a:r>
              <a:rPr lang="en-GB" dirty="0" err="1" smtClean="0"/>
              <a:t>sdofj</a:t>
            </a:r>
            <a:endParaRPr lang="en-GB" dirty="0" smtClean="0"/>
          </a:p>
          <a:p>
            <a:pPr lvl="2"/>
            <a:r>
              <a:rPr lang="en-GB" dirty="0" err="1" smtClean="0"/>
              <a:t>Wbvw</a:t>
            </a:r>
            <a:r>
              <a:rPr lang="en-GB" dirty="0" smtClean="0"/>
              <a:t> </a:t>
            </a:r>
            <a:r>
              <a:rPr lang="en-GB" dirty="0" err="1" smtClean="0"/>
              <a:t>totp</a:t>
            </a:r>
            <a:endParaRPr lang="en-GB" dirty="0" smtClean="0"/>
          </a:p>
          <a:p>
            <a:pPr lvl="3"/>
            <a:r>
              <a:rPr lang="en-GB" dirty="0" err="1" smtClean="0"/>
              <a:t>Bdkd</a:t>
            </a:r>
            <a:r>
              <a:rPr lang="en-GB" dirty="0" smtClean="0"/>
              <a:t> </a:t>
            </a:r>
            <a:r>
              <a:rPr lang="en-GB" dirty="0" err="1" smtClean="0"/>
              <a:t>ror</a:t>
            </a:r>
            <a:endParaRPr lang="en-GB" dirty="0" smtClean="0"/>
          </a:p>
          <a:p>
            <a:pPr lvl="0"/>
            <a:r>
              <a:rPr lang="en-GB" dirty="0" err="1" smtClean="0"/>
              <a:t>Dgg</a:t>
            </a:r>
            <a:r>
              <a:rPr lang="en-GB" dirty="0" smtClean="0"/>
              <a:t> </a:t>
            </a:r>
            <a:r>
              <a:rPr lang="en-GB" dirty="0" err="1" smtClean="0"/>
              <a:t>kjo</a:t>
            </a:r>
            <a:r>
              <a:rPr lang="en-GB" dirty="0" smtClean="0"/>
              <a:t> </a:t>
            </a:r>
            <a:r>
              <a:rPr lang="en-GB" dirty="0" err="1" smtClean="0"/>
              <a:t>poigtd</a:t>
            </a:r>
            <a:r>
              <a:rPr lang="en-GB" dirty="0" smtClean="0"/>
              <a:t> </a:t>
            </a:r>
          </a:p>
          <a:p>
            <a:pPr lvl="1"/>
            <a:r>
              <a:rPr lang="en-GB" dirty="0" err="1" smtClean="0"/>
              <a:t>Kjk</a:t>
            </a:r>
            <a:endParaRPr lang="en-GB" dirty="0" smtClean="0"/>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1175672587"/>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Whit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2213045030"/>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rge Image (Sky Blu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9294" y="6406505"/>
            <a:ext cx="1371429" cy="144997"/>
          </a:xfrm>
          <a:prstGeom prst="rect">
            <a:avLst/>
          </a:prstGeom>
        </p:spPr>
      </p:pic>
      <p:sp>
        <p:nvSpPr>
          <p:cNvPr id="9" name="Picture Placeholder 7"/>
          <p:cNvSpPr>
            <a:spLocks noGrp="1"/>
          </p:cNvSpPr>
          <p:nvPr>
            <p:ph type="pic" sz="quarter" idx="10" hasCustomPrompt="1"/>
          </p:nvPr>
        </p:nvSpPr>
        <p:spPr>
          <a:xfrm>
            <a:off x="208395" y="196850"/>
            <a:ext cx="8763000" cy="4848514"/>
          </a:xfrm>
          <a:prstGeom prst="rect">
            <a:avLst/>
          </a:prstGeom>
        </p:spPr>
        <p:txBody>
          <a:bodyPr vert="horz" anchor="t" anchorCtr="0"/>
          <a:lstStyle>
            <a:lvl1pPr marL="0" indent="0" algn="ctr">
              <a:spcBef>
                <a:spcPts val="0"/>
              </a:spcBef>
              <a:buFontTx/>
              <a:buNone/>
              <a:defRPr sz="2000" baseline="0">
                <a:solidFill>
                  <a:schemeClr val="bg2">
                    <a:lumMod val="75000"/>
                  </a:schemeClr>
                </a:solidFill>
                <a:latin typeface="Arial"/>
              </a:defRPr>
            </a:lvl1pPr>
          </a:lstStyle>
          <a:p>
            <a:r>
              <a:rPr lang="en-US" dirty="0" smtClean="0"/>
              <a:t>(place image here)</a:t>
            </a:r>
            <a:endParaRPr lang="en-US" dirty="0"/>
          </a:p>
        </p:txBody>
      </p:sp>
      <p:pic>
        <p:nvPicPr>
          <p:cNvPr id="10" name="Picture 2" descr="C:\Users\barnesgx\Documents\My Docs\Comms\Branding\Collateral\SLHC collateral files Feb 12, 2013\SLHC 2013\Energy Field Graphic\white\energyfield_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6448562"/>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rge Image (Whit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8" name="Picture Placeholder 7"/>
          <p:cNvSpPr>
            <a:spLocks noGrp="1"/>
          </p:cNvSpPr>
          <p:nvPr>
            <p:ph type="pic" sz="quarter" idx="10" hasCustomPrompt="1"/>
          </p:nvPr>
        </p:nvSpPr>
        <p:spPr>
          <a:xfrm>
            <a:off x="208395" y="196850"/>
            <a:ext cx="8763000" cy="4848514"/>
          </a:xfrm>
          <a:prstGeom prst="rect">
            <a:avLst/>
          </a:prstGeom>
        </p:spPr>
        <p:txBody>
          <a:bodyPr vert="horz" anchor="t" anchorCtr="0"/>
          <a:lstStyle>
            <a:lvl1pPr marL="0" indent="0" algn="ctr">
              <a:spcBef>
                <a:spcPts val="0"/>
              </a:spcBef>
              <a:buFontTx/>
              <a:buNone/>
              <a:defRPr sz="2000" baseline="0">
                <a:solidFill>
                  <a:schemeClr val="bg2">
                    <a:lumMod val="75000"/>
                  </a:schemeClr>
                </a:solidFill>
                <a:latin typeface="Arial"/>
              </a:defRPr>
            </a:lvl1pPr>
          </a:lstStyle>
          <a:p>
            <a:r>
              <a:rPr lang="en-US" dirty="0" smtClean="0"/>
              <a:t>(place image here)</a:t>
            </a:r>
            <a:endParaRPr lang="en-US" dirty="0"/>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3206560269"/>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Only (Sky Blue)">
    <p:bg>
      <p:bgRef idx="1001">
        <a:schemeClr val="bg2"/>
      </p:bgRef>
    </p:bg>
    <p:spTree>
      <p:nvGrpSpPr>
        <p:cNvPr id="1" name=""/>
        <p:cNvGrpSpPr/>
        <p:nvPr/>
      </p:nvGrpSpPr>
      <p:grpSpPr>
        <a:xfrm>
          <a:off x="0" y="0"/>
          <a:ext cx="0" cy="0"/>
          <a:chOff x="0" y="0"/>
          <a:chExt cx="0" cy="0"/>
        </a:xfrm>
      </p:grpSpPr>
      <p:sp>
        <p:nvSpPr>
          <p:cNvPr id="10" name="Text Placeholder 6"/>
          <p:cNvSpPr>
            <a:spLocks noGrp="1"/>
          </p:cNvSpPr>
          <p:nvPr>
            <p:ph type="body" sz="quarter" idx="11" hasCustomPrompt="1"/>
          </p:nvPr>
        </p:nvSpPr>
        <p:spPr>
          <a:xfrm>
            <a:off x="1466273" y="2940050"/>
            <a:ext cx="6210877" cy="400050"/>
          </a:xfrm>
          <a:prstGeom prst="rect">
            <a:avLst/>
          </a:prstGeom>
        </p:spPr>
        <p:txBody>
          <a:bodyPr vert="horz" anchor="ctr" anchorCtr="0"/>
          <a:lstStyle>
            <a:lvl1pPr marL="0" indent="0" algn="ctr">
              <a:buFontTx/>
              <a:buNone/>
              <a:defRPr sz="2000" baseline="0">
                <a:solidFill>
                  <a:schemeClr val="bg1"/>
                </a:solidFill>
                <a:latin typeface="Gotham-Book"/>
              </a:defRPr>
            </a:lvl1pPr>
          </a:lstStyle>
          <a:p>
            <a:pPr lvl="0"/>
            <a:r>
              <a:rPr lang="en-US" dirty="0" smtClean="0"/>
              <a:t>Subtitle Goes Here</a:t>
            </a:r>
            <a:endParaRPr lang="en-US" dirty="0"/>
          </a:p>
        </p:txBody>
      </p:sp>
      <p:sp>
        <p:nvSpPr>
          <p:cNvPr id="11" name="Title 1"/>
          <p:cNvSpPr>
            <a:spLocks noGrp="1"/>
          </p:cNvSpPr>
          <p:nvPr>
            <p:ph type="title" hasCustomPrompt="1"/>
          </p:nvPr>
        </p:nvSpPr>
        <p:spPr>
          <a:xfrm>
            <a:off x="457200" y="2136775"/>
            <a:ext cx="8229600" cy="803275"/>
          </a:xfrm>
          <a:prstGeom prst="rect">
            <a:avLst/>
          </a:prstGeom>
        </p:spPr>
        <p:txBody>
          <a:bodyPr vert="horz"/>
          <a:lstStyle>
            <a:lvl1pPr>
              <a:defRPr sz="3600">
                <a:solidFill>
                  <a:schemeClr val="accent3"/>
                </a:solidFill>
                <a:effectLst/>
              </a:defRPr>
            </a:lvl1pPr>
          </a:lstStyle>
          <a:p>
            <a:r>
              <a:rPr lang="en-US" dirty="0" err="1" smtClean="0"/>
              <a:t>Lorem</a:t>
            </a:r>
            <a:r>
              <a:rPr lang="en-US" dirty="0" smtClean="0"/>
              <a:t> </a:t>
            </a:r>
            <a:r>
              <a:rPr lang="en-US" dirty="0" err="1" smtClean="0"/>
              <a:t>ipsum</a:t>
            </a:r>
            <a:r>
              <a:rPr lang="en-US" dirty="0" smtClean="0"/>
              <a:t> dolor sit</a:t>
            </a:r>
            <a:endParaRPr lang="en-US" dirty="0"/>
          </a:p>
        </p:txBody>
      </p:sp>
      <p:pic>
        <p:nvPicPr>
          <p:cNvPr id="9" name="Picture 2" descr="C:\Users\barnesgx\Documents\My Docs\Comms\Branding\Collateral\SLHC collateral files Feb 12, 2013\SLHC 2013\Energy Field Graphic\white\energyfield_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C:\Users\barnesgx\Documents\My Docs\Comms\Branding\New logos\SLHC Logo Package 2\OSI Systems line\web\OSI_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99212" y="6313085"/>
            <a:ext cx="1671591" cy="29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575480"/>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Only (White/Blu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9" name="Text Placeholder 6"/>
          <p:cNvSpPr>
            <a:spLocks noGrp="1"/>
          </p:cNvSpPr>
          <p:nvPr>
            <p:ph type="body" sz="quarter" idx="11" hasCustomPrompt="1"/>
          </p:nvPr>
        </p:nvSpPr>
        <p:spPr>
          <a:xfrm>
            <a:off x="1466273" y="2940050"/>
            <a:ext cx="6210877" cy="400050"/>
          </a:xfrm>
          <a:prstGeom prst="rect">
            <a:avLst/>
          </a:prstGeom>
        </p:spPr>
        <p:txBody>
          <a:bodyPr vert="horz" anchor="ctr" anchorCtr="0"/>
          <a:lstStyle>
            <a:lvl1pPr marL="0" indent="0" algn="ctr">
              <a:buFontTx/>
              <a:buNone/>
              <a:defRPr sz="2000" baseline="0">
                <a:solidFill>
                  <a:srgbClr val="003F90"/>
                </a:solidFill>
                <a:latin typeface="Gotham-Book"/>
              </a:defRPr>
            </a:lvl1pPr>
          </a:lstStyle>
          <a:p>
            <a:pPr lvl="0"/>
            <a:r>
              <a:rPr lang="en-US" dirty="0" smtClean="0"/>
              <a:t>Subtitle Goes Here</a:t>
            </a:r>
            <a:endParaRPr lang="en-US" dirty="0"/>
          </a:p>
        </p:txBody>
      </p:sp>
      <p:sp>
        <p:nvSpPr>
          <p:cNvPr id="10" name="Title 1"/>
          <p:cNvSpPr>
            <a:spLocks noGrp="1"/>
          </p:cNvSpPr>
          <p:nvPr>
            <p:ph type="title" hasCustomPrompt="1"/>
          </p:nvPr>
        </p:nvSpPr>
        <p:spPr>
          <a:xfrm>
            <a:off x="457200" y="2136775"/>
            <a:ext cx="8229600" cy="803275"/>
          </a:xfrm>
          <a:prstGeom prst="rect">
            <a:avLst/>
          </a:prstGeom>
        </p:spPr>
        <p:txBody>
          <a:bodyPr vert="horz"/>
          <a:lstStyle>
            <a:lvl1pPr>
              <a:defRPr sz="3600">
                <a:solidFill>
                  <a:srgbClr val="003F90"/>
                </a:solidFill>
                <a:effectLst/>
              </a:defRPr>
            </a:lvl1pPr>
          </a:lstStyle>
          <a:p>
            <a:r>
              <a:rPr lang="en-US" dirty="0" err="1" smtClean="0"/>
              <a:t>Lorem</a:t>
            </a:r>
            <a:r>
              <a:rPr lang="en-US" dirty="0" smtClean="0"/>
              <a:t> </a:t>
            </a:r>
            <a:r>
              <a:rPr lang="en-US" dirty="0" err="1" smtClean="0"/>
              <a:t>ipsum</a:t>
            </a:r>
            <a:r>
              <a:rPr lang="en-US" dirty="0" smtClean="0"/>
              <a:t> dolor sit</a:t>
            </a:r>
            <a:endParaRPr lang="en-US" dirty="0"/>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3508224721"/>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Only (White/Grey)">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5178556"/>
            <a:ext cx="9143993" cy="1289819"/>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9" name="Text Placeholder 6"/>
          <p:cNvSpPr>
            <a:spLocks noGrp="1"/>
          </p:cNvSpPr>
          <p:nvPr>
            <p:ph type="body" sz="quarter" idx="11" hasCustomPrompt="1"/>
          </p:nvPr>
        </p:nvSpPr>
        <p:spPr>
          <a:xfrm>
            <a:off x="1466273" y="2940050"/>
            <a:ext cx="6210877" cy="400050"/>
          </a:xfrm>
          <a:prstGeom prst="rect">
            <a:avLst/>
          </a:prstGeom>
        </p:spPr>
        <p:txBody>
          <a:bodyPr vert="horz" anchor="ctr" anchorCtr="0"/>
          <a:lstStyle>
            <a:lvl1pPr marL="0" indent="0" algn="ctr">
              <a:buFontTx/>
              <a:buNone/>
              <a:defRPr sz="2000" baseline="0">
                <a:solidFill>
                  <a:schemeClr val="accent4">
                    <a:lumMod val="75000"/>
                  </a:schemeClr>
                </a:solidFill>
                <a:latin typeface="Gotham-Book"/>
              </a:defRPr>
            </a:lvl1pPr>
          </a:lstStyle>
          <a:p>
            <a:pPr lvl="0"/>
            <a:r>
              <a:rPr lang="en-US" dirty="0" smtClean="0"/>
              <a:t>Subtitle Goes Here</a:t>
            </a:r>
            <a:endParaRPr lang="en-US" dirty="0"/>
          </a:p>
        </p:txBody>
      </p:sp>
      <p:sp>
        <p:nvSpPr>
          <p:cNvPr id="10" name="Title 1"/>
          <p:cNvSpPr>
            <a:spLocks noGrp="1"/>
          </p:cNvSpPr>
          <p:nvPr>
            <p:ph type="title" hasCustomPrompt="1"/>
          </p:nvPr>
        </p:nvSpPr>
        <p:spPr>
          <a:xfrm>
            <a:off x="457200" y="2136775"/>
            <a:ext cx="8229600" cy="803275"/>
          </a:xfrm>
          <a:prstGeom prst="rect">
            <a:avLst/>
          </a:prstGeom>
        </p:spPr>
        <p:txBody>
          <a:bodyPr vert="horz"/>
          <a:lstStyle>
            <a:lvl1pPr>
              <a:defRPr sz="3600">
                <a:solidFill>
                  <a:schemeClr val="accent3">
                    <a:lumMod val="65000"/>
                  </a:schemeClr>
                </a:solidFill>
                <a:effectLst/>
              </a:defRPr>
            </a:lvl1pPr>
          </a:lstStyle>
          <a:p>
            <a:r>
              <a:rPr lang="en-US" dirty="0" err="1" smtClean="0"/>
              <a:t>Lorem</a:t>
            </a:r>
            <a:r>
              <a:rPr lang="en-US" dirty="0" smtClean="0"/>
              <a:t> </a:t>
            </a:r>
            <a:r>
              <a:rPr lang="en-US" dirty="0" err="1" smtClean="0"/>
              <a:t>ipsum</a:t>
            </a:r>
            <a:r>
              <a:rPr lang="en-US" dirty="0" smtClean="0"/>
              <a:t> dolor sit</a:t>
            </a:r>
            <a:endParaRPr lang="en-US" dirty="0"/>
          </a:p>
        </p:txBody>
      </p:sp>
    </p:spTree>
    <p:extLst>
      <p:ext uri="{BB962C8B-B14F-4D97-AF65-F5344CB8AC3E}">
        <p14:creationId xmlns:p14="http://schemas.microsoft.com/office/powerpoint/2010/main" val="1214899105"/>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Object &amp; Text 1 (Sky Blue)">
    <p:bg>
      <p:bgRef idx="1001">
        <a:schemeClr val="bg2"/>
      </p:bgRef>
    </p:bg>
    <p:spTree>
      <p:nvGrpSpPr>
        <p:cNvPr id="1" name=""/>
        <p:cNvGrpSpPr/>
        <p:nvPr/>
      </p:nvGrpSpPr>
      <p:grpSpPr>
        <a:xfrm>
          <a:off x="0" y="0"/>
          <a:ext cx="0" cy="0"/>
          <a:chOff x="0" y="0"/>
          <a:chExt cx="0" cy="0"/>
        </a:xfrm>
      </p:grpSpPr>
      <p:sp>
        <p:nvSpPr>
          <p:cNvPr id="9" name="Picture Placeholder 9"/>
          <p:cNvSpPr>
            <a:spLocks noGrp="1"/>
          </p:cNvSpPr>
          <p:nvPr>
            <p:ph type="pic" sz="quarter" idx="10" hasCustomPrompt="1"/>
          </p:nvPr>
        </p:nvSpPr>
        <p:spPr>
          <a:xfrm>
            <a:off x="484188" y="450850"/>
            <a:ext cx="4560887" cy="4445000"/>
          </a:xfrm>
          <a:prstGeom prst="rect">
            <a:avLst/>
          </a:prstGeom>
        </p:spPr>
        <p:txBody>
          <a:bodyPr vert="horz" anchor="t" anchorCtr="0"/>
          <a:lstStyle>
            <a:lvl1pPr marL="0" indent="0" algn="ctr">
              <a:buFontTx/>
              <a:buNone/>
              <a:defRPr sz="1800" b="0" i="0" baseline="0">
                <a:solidFill>
                  <a:schemeClr val="bg2">
                    <a:lumMod val="90000"/>
                  </a:schemeClr>
                </a:solidFill>
                <a:latin typeface="Arial"/>
              </a:defRPr>
            </a:lvl1pPr>
          </a:lstStyle>
          <a:p>
            <a:r>
              <a:rPr lang="en-US" dirty="0" smtClean="0"/>
              <a:t>(place image here)</a:t>
            </a:r>
            <a:endParaRPr lang="en-US" dirty="0"/>
          </a:p>
        </p:txBody>
      </p:sp>
      <p:sp>
        <p:nvSpPr>
          <p:cNvPr id="12" name="Text Placeholder 8"/>
          <p:cNvSpPr>
            <a:spLocks noGrp="1"/>
          </p:cNvSpPr>
          <p:nvPr>
            <p:ph type="body" sz="quarter" idx="11" hasCustomPrompt="1"/>
          </p:nvPr>
        </p:nvSpPr>
        <p:spPr>
          <a:xfrm>
            <a:off x="5386185" y="1189386"/>
            <a:ext cx="3325812" cy="1077913"/>
          </a:xfrm>
          <a:prstGeom prst="rect">
            <a:avLst/>
          </a:prstGeom>
        </p:spPr>
        <p:txBody>
          <a:bodyPr vert="horz"/>
          <a:lstStyle>
            <a:lvl1pPr marL="0" indent="0">
              <a:buNone/>
              <a:defRPr sz="2000" baseline="0">
                <a:solidFill>
                  <a:schemeClr val="accent3"/>
                </a:solidFill>
                <a:latin typeface="Gotham-Medium"/>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veniam</a:t>
            </a:r>
            <a:r>
              <a:rPr lang="en-US" dirty="0" smtClean="0"/>
              <a:t> </a:t>
            </a:r>
            <a:r>
              <a:rPr lang="en-US" dirty="0" err="1" smtClean="0"/>
              <a:t>definitiones</a:t>
            </a:r>
            <a:r>
              <a:rPr lang="en-US" dirty="0" smtClean="0"/>
              <a:t> an </a:t>
            </a:r>
            <a:r>
              <a:rPr lang="en-US" dirty="0" err="1" smtClean="0"/>
              <a:t>nec</a:t>
            </a:r>
            <a:r>
              <a:rPr lang="en-US" dirty="0" smtClean="0"/>
              <a:t> </a:t>
            </a:r>
            <a:r>
              <a:rPr lang="en-US" dirty="0" err="1" smtClean="0"/>
              <a:t>latine</a:t>
            </a:r>
            <a:r>
              <a:rPr lang="en-US" dirty="0" smtClean="0"/>
              <a:t> </a:t>
            </a:r>
            <a:r>
              <a:rPr lang="en-US" dirty="0" err="1" smtClean="0"/>
              <a:t>integre</a:t>
            </a:r>
            <a:r>
              <a:rPr lang="en-US" dirty="0" smtClean="0"/>
              <a:t> </a:t>
            </a:r>
            <a:r>
              <a:rPr lang="en-US" dirty="0" err="1" smtClean="0"/>
              <a:t>eum</a:t>
            </a:r>
            <a:r>
              <a:rPr lang="en-US" dirty="0" smtClean="0"/>
              <a:t>.</a:t>
            </a:r>
          </a:p>
          <a:p>
            <a:pPr lvl="0"/>
            <a:endParaRPr lang="en-US" dirty="0"/>
          </a:p>
        </p:txBody>
      </p:sp>
      <p:sp>
        <p:nvSpPr>
          <p:cNvPr id="13" name="Content Placeholder 2"/>
          <p:cNvSpPr>
            <a:spLocks noGrp="1"/>
          </p:cNvSpPr>
          <p:nvPr>
            <p:ph sz="quarter" idx="12" hasCustomPrompt="1"/>
          </p:nvPr>
        </p:nvSpPr>
        <p:spPr>
          <a:xfrm>
            <a:off x="5386056" y="2415961"/>
            <a:ext cx="3325812" cy="2479890"/>
          </a:xfrm>
          <a:prstGeom prst="rect">
            <a:avLst/>
          </a:prstGeom>
        </p:spPr>
        <p:txBody>
          <a:bodyPr vert="horz"/>
          <a:lstStyle>
            <a:lvl1pPr marL="0" indent="0">
              <a:buNone/>
              <a:defRPr sz="1000">
                <a:solidFill>
                  <a:schemeClr val="accent3"/>
                </a:solidFill>
              </a:defRPr>
            </a:lvl1pPr>
          </a:lstStyle>
          <a:p>
            <a:pPr lvl="0"/>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ro-RO" dirty="0" smtClean="0"/>
          </a:p>
          <a:p>
            <a:pPr lvl="0"/>
            <a:r>
              <a:rPr lang="ro-RO" dirty="0" smtClean="0"/>
              <a:t>Ut cum doctus delenit. Veritus urbanitas nec eu, nam ne appetere scribentur. No qui fugit affert doctus, habeo hendrerit ius eu, mea facilis nusquam ut. Veri intellegam scribentur ne sea, ex amet primis semper mei. Pro doctus aperiam te, rebum consul.</a:t>
            </a:r>
          </a:p>
          <a:p>
            <a:pPr lvl="0"/>
            <a:endParaRPr lang="en-US" dirty="0"/>
          </a:p>
        </p:txBody>
      </p:sp>
      <p:pic>
        <p:nvPicPr>
          <p:cNvPr id="10" name="Picture 2" descr="C:\Users\barnesgx\Documents\My Docs\Comms\Branding\Collateral\SLHC collateral files Feb 12, 2013\SLHC 2013\Energy Field Graphic\white\energyfield_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C:\Users\barnesgx\Documents\My Docs\Comms\Branding\New logos\SLHC Logo Package 2\OSI Systems line\web\OSI_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99212" y="6313085"/>
            <a:ext cx="1671591" cy="29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6201379"/>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 Object &amp; Text 1 (White/Sky Blu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8" name="Picture Placeholder 9"/>
          <p:cNvSpPr>
            <a:spLocks noGrp="1"/>
          </p:cNvSpPr>
          <p:nvPr>
            <p:ph type="pic" sz="quarter" idx="10" hasCustomPrompt="1"/>
          </p:nvPr>
        </p:nvSpPr>
        <p:spPr>
          <a:xfrm>
            <a:off x="484188" y="450850"/>
            <a:ext cx="4560887" cy="4445000"/>
          </a:xfrm>
          <a:prstGeom prst="rect">
            <a:avLst/>
          </a:prstGeom>
        </p:spPr>
        <p:txBody>
          <a:bodyPr vert="horz" anchor="t" anchorCtr="0"/>
          <a:lstStyle>
            <a:lvl1pPr marL="0" indent="0" algn="ctr">
              <a:buFontTx/>
              <a:buNone/>
              <a:defRPr sz="1800" b="0" i="0" baseline="0">
                <a:solidFill>
                  <a:schemeClr val="bg2">
                    <a:lumMod val="90000"/>
                  </a:schemeClr>
                </a:solidFill>
                <a:latin typeface="Arial"/>
              </a:defRPr>
            </a:lvl1pPr>
          </a:lstStyle>
          <a:p>
            <a:r>
              <a:rPr lang="en-US" dirty="0" smtClean="0"/>
              <a:t>(place image here)</a:t>
            </a:r>
            <a:endParaRPr lang="en-US" dirty="0"/>
          </a:p>
        </p:txBody>
      </p:sp>
      <p:sp>
        <p:nvSpPr>
          <p:cNvPr id="11" name="Text Placeholder 8"/>
          <p:cNvSpPr>
            <a:spLocks noGrp="1"/>
          </p:cNvSpPr>
          <p:nvPr>
            <p:ph type="body" sz="quarter" idx="11" hasCustomPrompt="1"/>
          </p:nvPr>
        </p:nvSpPr>
        <p:spPr>
          <a:xfrm>
            <a:off x="5386185" y="1189386"/>
            <a:ext cx="3325812" cy="1077913"/>
          </a:xfrm>
          <a:prstGeom prst="rect">
            <a:avLst/>
          </a:prstGeom>
        </p:spPr>
        <p:txBody>
          <a:bodyPr vert="horz"/>
          <a:lstStyle>
            <a:lvl1pPr marL="0" indent="0">
              <a:buNone/>
              <a:defRPr sz="2000" baseline="0">
                <a:solidFill>
                  <a:srgbClr val="003F90"/>
                </a:solidFill>
                <a:latin typeface="Gotham-Medium"/>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veniam</a:t>
            </a:r>
            <a:r>
              <a:rPr lang="en-US" dirty="0" smtClean="0"/>
              <a:t> </a:t>
            </a:r>
            <a:r>
              <a:rPr lang="en-US" dirty="0" err="1" smtClean="0"/>
              <a:t>definitiones</a:t>
            </a:r>
            <a:r>
              <a:rPr lang="en-US" dirty="0" smtClean="0"/>
              <a:t> an </a:t>
            </a:r>
            <a:r>
              <a:rPr lang="en-US" dirty="0" err="1" smtClean="0"/>
              <a:t>nec</a:t>
            </a:r>
            <a:r>
              <a:rPr lang="en-US" dirty="0" smtClean="0"/>
              <a:t> </a:t>
            </a:r>
            <a:r>
              <a:rPr lang="en-US" dirty="0" err="1" smtClean="0"/>
              <a:t>latine</a:t>
            </a:r>
            <a:r>
              <a:rPr lang="en-US" dirty="0" smtClean="0"/>
              <a:t> </a:t>
            </a:r>
            <a:r>
              <a:rPr lang="en-US" dirty="0" err="1" smtClean="0"/>
              <a:t>integre</a:t>
            </a:r>
            <a:r>
              <a:rPr lang="en-US" dirty="0" smtClean="0"/>
              <a:t> </a:t>
            </a:r>
            <a:r>
              <a:rPr lang="en-US" dirty="0" err="1" smtClean="0"/>
              <a:t>eum</a:t>
            </a:r>
            <a:r>
              <a:rPr lang="en-US" dirty="0" smtClean="0"/>
              <a:t>.</a:t>
            </a:r>
          </a:p>
          <a:p>
            <a:pPr lvl="0"/>
            <a:endParaRPr lang="en-US" dirty="0"/>
          </a:p>
        </p:txBody>
      </p:sp>
      <p:sp>
        <p:nvSpPr>
          <p:cNvPr id="12" name="Content Placeholder 2"/>
          <p:cNvSpPr>
            <a:spLocks noGrp="1"/>
          </p:cNvSpPr>
          <p:nvPr>
            <p:ph sz="quarter" idx="12" hasCustomPrompt="1"/>
          </p:nvPr>
        </p:nvSpPr>
        <p:spPr>
          <a:xfrm>
            <a:off x="5386056" y="2415961"/>
            <a:ext cx="3325812" cy="2479890"/>
          </a:xfrm>
          <a:prstGeom prst="rect">
            <a:avLst/>
          </a:prstGeom>
        </p:spPr>
        <p:txBody>
          <a:bodyPr vert="horz"/>
          <a:lstStyle>
            <a:lvl1pPr marL="0" indent="0">
              <a:buNone/>
              <a:defRPr sz="1000">
                <a:solidFill>
                  <a:srgbClr val="003F90"/>
                </a:solidFill>
              </a:defRPr>
            </a:lvl1pPr>
          </a:lstStyle>
          <a:p>
            <a:pPr lvl="0"/>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ro-RO" dirty="0" smtClean="0"/>
          </a:p>
          <a:p>
            <a:pPr lvl="0"/>
            <a:r>
              <a:rPr lang="ro-RO" dirty="0" smtClean="0"/>
              <a:t>Ut cum doctus delenit. Veritus urbanitas nec eu, nam ne appetere scribentur. No qui fugit affert doctus, habeo hendrerit ius eu, mea facilis nusquam ut. Veri intellegam scribentur ne sea, ex amet primis semper mei. Pro doctus aperiam te, rebum consul.</a:t>
            </a:r>
          </a:p>
          <a:p>
            <a:pPr lvl="0"/>
            <a:endParaRPr lang="en-US" dirty="0"/>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3119838734"/>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Object &amp; Text 1 (White/Grey)">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8" name="Picture Placeholder 9"/>
          <p:cNvSpPr>
            <a:spLocks noGrp="1"/>
          </p:cNvSpPr>
          <p:nvPr>
            <p:ph type="pic" sz="quarter" idx="10" hasCustomPrompt="1"/>
          </p:nvPr>
        </p:nvSpPr>
        <p:spPr>
          <a:xfrm>
            <a:off x="484188" y="450850"/>
            <a:ext cx="4560887" cy="4445000"/>
          </a:xfrm>
          <a:prstGeom prst="rect">
            <a:avLst/>
          </a:prstGeom>
        </p:spPr>
        <p:txBody>
          <a:bodyPr vert="horz" anchor="t" anchorCtr="0"/>
          <a:lstStyle>
            <a:lvl1pPr marL="0" indent="0" algn="ctr">
              <a:buFontTx/>
              <a:buNone/>
              <a:defRPr sz="1800" b="0" i="0" baseline="0">
                <a:solidFill>
                  <a:schemeClr val="bg2">
                    <a:lumMod val="90000"/>
                  </a:schemeClr>
                </a:solidFill>
                <a:latin typeface="Arial"/>
              </a:defRPr>
            </a:lvl1pPr>
          </a:lstStyle>
          <a:p>
            <a:r>
              <a:rPr lang="en-US" dirty="0" smtClean="0"/>
              <a:t>(place image here)</a:t>
            </a:r>
            <a:endParaRPr lang="en-US" dirty="0"/>
          </a:p>
        </p:txBody>
      </p:sp>
      <p:sp>
        <p:nvSpPr>
          <p:cNvPr id="11" name="Text Placeholder 8"/>
          <p:cNvSpPr>
            <a:spLocks noGrp="1"/>
          </p:cNvSpPr>
          <p:nvPr>
            <p:ph type="body" sz="quarter" idx="11" hasCustomPrompt="1"/>
          </p:nvPr>
        </p:nvSpPr>
        <p:spPr>
          <a:xfrm>
            <a:off x="5386185" y="1189386"/>
            <a:ext cx="3325812" cy="1077913"/>
          </a:xfrm>
          <a:prstGeom prst="rect">
            <a:avLst/>
          </a:prstGeom>
        </p:spPr>
        <p:txBody>
          <a:bodyPr vert="horz"/>
          <a:lstStyle>
            <a:lvl1pPr marL="0" indent="0">
              <a:buNone/>
              <a:defRPr sz="2000" baseline="0">
                <a:solidFill>
                  <a:schemeClr val="accent3">
                    <a:lumMod val="65000"/>
                  </a:schemeClr>
                </a:solidFill>
                <a:latin typeface="Gotham-Medium"/>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veniam</a:t>
            </a:r>
            <a:r>
              <a:rPr lang="en-US" dirty="0" smtClean="0"/>
              <a:t> </a:t>
            </a:r>
            <a:r>
              <a:rPr lang="en-US" dirty="0" err="1" smtClean="0"/>
              <a:t>definitiones</a:t>
            </a:r>
            <a:r>
              <a:rPr lang="en-US" dirty="0" smtClean="0"/>
              <a:t> an </a:t>
            </a:r>
            <a:r>
              <a:rPr lang="en-US" dirty="0" err="1" smtClean="0"/>
              <a:t>nec</a:t>
            </a:r>
            <a:r>
              <a:rPr lang="en-US" dirty="0" smtClean="0"/>
              <a:t> </a:t>
            </a:r>
            <a:r>
              <a:rPr lang="en-US" dirty="0" err="1" smtClean="0"/>
              <a:t>latine</a:t>
            </a:r>
            <a:r>
              <a:rPr lang="en-US" dirty="0" smtClean="0"/>
              <a:t> </a:t>
            </a:r>
            <a:r>
              <a:rPr lang="en-US" dirty="0" err="1" smtClean="0"/>
              <a:t>integre</a:t>
            </a:r>
            <a:r>
              <a:rPr lang="en-US" dirty="0" smtClean="0"/>
              <a:t> </a:t>
            </a:r>
            <a:r>
              <a:rPr lang="en-US" dirty="0" err="1" smtClean="0"/>
              <a:t>eum</a:t>
            </a:r>
            <a:r>
              <a:rPr lang="en-US" dirty="0" smtClean="0"/>
              <a:t>.</a:t>
            </a:r>
          </a:p>
          <a:p>
            <a:pPr lvl="0"/>
            <a:endParaRPr lang="en-US" dirty="0"/>
          </a:p>
        </p:txBody>
      </p:sp>
      <p:sp>
        <p:nvSpPr>
          <p:cNvPr id="12" name="Content Placeholder 2"/>
          <p:cNvSpPr>
            <a:spLocks noGrp="1"/>
          </p:cNvSpPr>
          <p:nvPr>
            <p:ph sz="quarter" idx="12" hasCustomPrompt="1"/>
          </p:nvPr>
        </p:nvSpPr>
        <p:spPr>
          <a:xfrm>
            <a:off x="5386056" y="2415961"/>
            <a:ext cx="3325812" cy="2479890"/>
          </a:xfrm>
          <a:prstGeom prst="rect">
            <a:avLst/>
          </a:prstGeom>
        </p:spPr>
        <p:txBody>
          <a:bodyPr vert="horz"/>
          <a:lstStyle>
            <a:lvl1pPr marL="0" indent="0">
              <a:buNone/>
              <a:defRPr sz="1000">
                <a:solidFill>
                  <a:schemeClr val="accent4">
                    <a:lumMod val="75000"/>
                  </a:schemeClr>
                </a:solidFill>
              </a:defRPr>
            </a:lvl1pPr>
          </a:lstStyle>
          <a:p>
            <a:pPr lvl="0"/>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ro-RO" dirty="0" smtClean="0"/>
          </a:p>
          <a:p>
            <a:pPr lvl="0"/>
            <a:r>
              <a:rPr lang="ro-RO" dirty="0" smtClean="0"/>
              <a:t>Ut cum doctus delenit. Veritus urbanitas nec eu, nam ne appetere scribentur. No qui fugit affert doctus, habeo hendrerit ius eu, mea facilis nusquam ut. Veri intellegam scribentur ne sea, ex amet primis semper mei. Pro doctus aperiam te, rebum consul.</a:t>
            </a:r>
          </a:p>
          <a:p>
            <a:pPr lvl="0"/>
            <a:endParaRPr lang="en-US" dirty="0"/>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3660333307"/>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mp; Chart (Sky Blue)">
    <p:bg>
      <p:bgRef idx="1001">
        <a:schemeClr val="bg2"/>
      </p:bgRef>
    </p:bg>
    <p:spTree>
      <p:nvGrpSpPr>
        <p:cNvPr id="1" name=""/>
        <p:cNvGrpSpPr/>
        <p:nvPr/>
      </p:nvGrpSpPr>
      <p:grpSpPr>
        <a:xfrm>
          <a:off x="0" y="0"/>
          <a:ext cx="0" cy="0"/>
          <a:chOff x="0" y="0"/>
          <a:chExt cx="0" cy="0"/>
        </a:xfrm>
      </p:grpSpPr>
      <p:sp>
        <p:nvSpPr>
          <p:cNvPr id="5" name="Text Placeholder 8"/>
          <p:cNvSpPr>
            <a:spLocks noGrp="1"/>
          </p:cNvSpPr>
          <p:nvPr>
            <p:ph type="body" sz="quarter" idx="11" hasCustomPrompt="1"/>
          </p:nvPr>
        </p:nvSpPr>
        <p:spPr>
          <a:xfrm>
            <a:off x="5386185" y="881521"/>
            <a:ext cx="3325812" cy="863044"/>
          </a:xfrm>
          <a:prstGeom prst="rect">
            <a:avLst/>
          </a:prstGeom>
        </p:spPr>
        <p:txBody>
          <a:bodyPr vert="horz"/>
          <a:lstStyle>
            <a:lvl1pPr marL="0" indent="0">
              <a:spcBef>
                <a:spcPts val="0"/>
              </a:spcBef>
              <a:buNone/>
              <a:defRPr sz="2000" baseline="0">
                <a:solidFill>
                  <a:schemeClr val="accent3"/>
                </a:solidFill>
                <a:latin typeface="Gotham-Medium"/>
              </a:defRPr>
            </a:lvl1pPr>
          </a:lstStyle>
          <a:p>
            <a:pPr lvl="0"/>
            <a:r>
              <a:rPr lang="en-US" dirty="0" err="1" smtClean="0"/>
              <a:t>Lorem</a:t>
            </a:r>
            <a:r>
              <a:rPr lang="en-US" dirty="0" smtClean="0"/>
              <a:t> </a:t>
            </a:r>
            <a:r>
              <a:rPr lang="en-US" dirty="0" err="1" smtClean="0"/>
              <a:t>ipsum</a:t>
            </a:r>
            <a:r>
              <a:rPr lang="en-US" dirty="0" smtClean="0"/>
              <a:t> dolor sit.</a:t>
            </a:r>
          </a:p>
          <a:p>
            <a:pPr lvl="0"/>
            <a:endParaRPr lang="en-US" dirty="0"/>
          </a:p>
        </p:txBody>
      </p:sp>
      <p:sp>
        <p:nvSpPr>
          <p:cNvPr id="9" name="Content Placeholder 6"/>
          <p:cNvSpPr>
            <a:spLocks noGrp="1"/>
          </p:cNvSpPr>
          <p:nvPr>
            <p:ph sz="quarter" idx="13" hasCustomPrompt="1"/>
          </p:nvPr>
        </p:nvSpPr>
        <p:spPr>
          <a:xfrm>
            <a:off x="565150" y="885110"/>
            <a:ext cx="4348163" cy="4194652"/>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chemeClr val="accent3"/>
                </a:solidFil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en-US" dirty="0" smtClean="0"/>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en-US" dirty="0" smtClean="0"/>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en-US" dirty="0"/>
          </a:p>
        </p:txBody>
      </p:sp>
      <p:sp>
        <p:nvSpPr>
          <p:cNvPr id="10" name="Chart Placeholder 8"/>
          <p:cNvSpPr>
            <a:spLocks noGrp="1"/>
          </p:cNvSpPr>
          <p:nvPr>
            <p:ph type="chart" sz="quarter" idx="14" hasCustomPrompt="1"/>
          </p:nvPr>
        </p:nvSpPr>
        <p:spPr>
          <a:xfrm>
            <a:off x="5386388" y="1924152"/>
            <a:ext cx="3325812" cy="3155848"/>
          </a:xfrm>
          <a:prstGeom prst="rect">
            <a:avLst/>
          </a:prstGeom>
        </p:spPr>
        <p:txBody>
          <a:bodyPr vert="horz" anchor="b" anchorCtr="1"/>
          <a:lstStyle>
            <a:lvl1pPr marL="0" indent="0" algn="ctr">
              <a:buNone/>
              <a:defRPr sz="2000" baseline="0">
                <a:solidFill>
                  <a:schemeClr val="bg2">
                    <a:lumMod val="90000"/>
                  </a:schemeClr>
                </a:solidFill>
                <a:latin typeface="Arial"/>
              </a:defRPr>
            </a:lvl1pPr>
          </a:lstStyle>
          <a:p>
            <a:r>
              <a:rPr lang="en-US" dirty="0" smtClean="0"/>
              <a:t>(chart)</a:t>
            </a:r>
            <a:endParaRPr lang="en-US" dirty="0"/>
          </a:p>
        </p:txBody>
      </p:sp>
      <p:pic>
        <p:nvPicPr>
          <p:cNvPr id="11" name="Picture 2" descr="C:\Users\barnesgx\Documents\My Docs\Comms\Branding\Collateral\SLHC collateral files Feb 12, 2013\SLHC 2013\Energy Field Graphic\white\energyfield_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Users\barnesgx\Documents\My Docs\Comms\Branding\New logos\SLHC Logo Package 2\OSI Systems line\web\OSI_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99212" y="6313085"/>
            <a:ext cx="1671591" cy="29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7478893"/>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ulleted List (White/Grey)">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8" name="Text Placeholder 2"/>
          <p:cNvSpPr>
            <a:spLocks noGrp="1"/>
          </p:cNvSpPr>
          <p:nvPr>
            <p:ph type="body" sz="quarter" idx="12" hasCustomPrompt="1"/>
          </p:nvPr>
        </p:nvSpPr>
        <p:spPr>
          <a:xfrm>
            <a:off x="1270000" y="1327022"/>
            <a:ext cx="6950075" cy="892175"/>
          </a:xfrm>
          <a:prstGeom prst="rect">
            <a:avLst/>
          </a:prstGeom>
        </p:spPr>
        <p:txBody>
          <a:bodyPr vert="horz"/>
          <a:lstStyle>
            <a:lvl1pPr marL="0" indent="0">
              <a:buNone/>
              <a:defRPr sz="2700">
                <a:solidFill>
                  <a:schemeClr val="accent3">
                    <a:lumMod val="65000"/>
                  </a:schemeClr>
                </a:solidFill>
                <a:latin typeface="+mj-lt"/>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veniam</a:t>
            </a:r>
            <a:r>
              <a:rPr lang="en-US" dirty="0" smtClean="0"/>
              <a:t> </a:t>
            </a:r>
            <a:r>
              <a:rPr lang="en-US" dirty="0" err="1" smtClean="0"/>
              <a:t>definitiones</a:t>
            </a:r>
            <a:r>
              <a:rPr lang="en-US" dirty="0" smtClean="0"/>
              <a:t> an </a:t>
            </a:r>
            <a:r>
              <a:rPr lang="en-US" dirty="0" err="1" smtClean="0"/>
              <a:t>nec</a:t>
            </a:r>
            <a:r>
              <a:rPr lang="en-US" dirty="0" smtClean="0"/>
              <a:t> </a:t>
            </a:r>
            <a:r>
              <a:rPr lang="en-US" dirty="0" err="1" smtClean="0"/>
              <a:t>latine</a:t>
            </a:r>
            <a:r>
              <a:rPr lang="en-US" dirty="0" smtClean="0"/>
              <a:t> </a:t>
            </a:r>
            <a:r>
              <a:rPr lang="en-US" dirty="0" err="1" smtClean="0"/>
              <a:t>integre</a:t>
            </a:r>
            <a:r>
              <a:rPr lang="en-US" dirty="0" smtClean="0"/>
              <a:t> </a:t>
            </a:r>
            <a:r>
              <a:rPr lang="en-US" dirty="0" err="1" smtClean="0"/>
              <a:t>eum</a:t>
            </a:r>
            <a:r>
              <a:rPr lang="en-US" dirty="0" smtClean="0"/>
              <a:t>.</a:t>
            </a:r>
          </a:p>
          <a:p>
            <a:pPr lvl="0"/>
            <a:endParaRPr lang="en-US" dirty="0"/>
          </a:p>
        </p:txBody>
      </p:sp>
      <p:sp>
        <p:nvSpPr>
          <p:cNvPr id="11" name="Content Placeholder 9"/>
          <p:cNvSpPr>
            <a:spLocks noGrp="1"/>
          </p:cNvSpPr>
          <p:nvPr>
            <p:ph sz="quarter" idx="13" hasCustomPrompt="1"/>
          </p:nvPr>
        </p:nvSpPr>
        <p:spPr>
          <a:xfrm>
            <a:off x="1270000" y="2514600"/>
            <a:ext cx="6950075" cy="2540000"/>
          </a:xfrm>
          <a:prstGeom prst="rect">
            <a:avLst/>
          </a:prstGeom>
        </p:spPr>
        <p:txBody>
          <a:bodyPr vert="horz"/>
          <a:lstStyle>
            <a:lvl1pPr marL="171450" indent="-171450">
              <a:lnSpc>
                <a:spcPct val="150000"/>
              </a:lnSpc>
              <a:buFont typeface="Arial" pitchFamily="34" charset="0"/>
              <a:buChar char="•"/>
              <a:defRPr sz="1600" baseline="0">
                <a:solidFill>
                  <a:schemeClr val="accent4">
                    <a:lumMod val="75000"/>
                  </a:schemeClr>
                </a:solidFill>
              </a:defRPr>
            </a:lvl1pPr>
            <a:lvl2pPr marL="809625" indent="-180975">
              <a:buFont typeface="Courier New" pitchFamily="49" charset="0"/>
              <a:buChar char="o"/>
              <a:defRPr sz="1200">
                <a:solidFill>
                  <a:schemeClr val="accent4">
                    <a:lumMod val="75000"/>
                  </a:schemeClr>
                </a:solidFill>
              </a:defRPr>
            </a:lvl2pPr>
            <a:lvl3pPr marL="1162050" indent="-171450">
              <a:buFont typeface="Arial" pitchFamily="34" charset="0"/>
              <a:buChar char="•"/>
              <a:defRPr sz="1200">
                <a:solidFill>
                  <a:schemeClr val="accent4">
                    <a:lumMod val="75000"/>
                  </a:schemeClr>
                </a:solidFill>
              </a:defRPr>
            </a:lvl3pPr>
            <a:lvl4pPr marL="1162050" indent="-171450">
              <a:buFont typeface="Arial" pitchFamily="34" charset="0"/>
              <a:buChar char="•"/>
              <a:tabLst>
                <a:tab pos="1162050" algn="l"/>
              </a:tabLst>
              <a:defRPr sz="2600" baseline="0">
                <a:solidFill>
                  <a:schemeClr val="accent4">
                    <a:lumMod val="75000"/>
                  </a:schemeClr>
                </a:solidFill>
              </a:defRPr>
            </a:lvl4pPr>
            <a:lvl5pPr marL="1828800" indent="0">
              <a:buNone/>
              <a:defRPr/>
            </a:lvl5pPr>
          </a:lstStyle>
          <a:p>
            <a:pPr lvl="0"/>
            <a:r>
              <a:rPr lang="ro-RO" dirty="0" smtClean="0"/>
              <a:t>Lorem ipsum dolor sit veniam definitiones</a:t>
            </a:r>
            <a:endParaRPr lang="en-GB" dirty="0" smtClean="0"/>
          </a:p>
          <a:p>
            <a:pPr lvl="1"/>
            <a:r>
              <a:rPr lang="en-GB" dirty="0" err="1" smtClean="0"/>
              <a:t>Sdjfsdkjfh</a:t>
            </a:r>
            <a:endParaRPr lang="en-GB" dirty="0" smtClean="0"/>
          </a:p>
          <a:p>
            <a:pPr lvl="1"/>
            <a:r>
              <a:rPr lang="en-GB" dirty="0" err="1" smtClean="0"/>
              <a:t>Sdfkjsdlf</a:t>
            </a:r>
            <a:endParaRPr lang="en-GB" dirty="0" smtClean="0"/>
          </a:p>
          <a:p>
            <a:pPr lvl="2"/>
            <a:r>
              <a:rPr lang="en-GB" dirty="0" err="1" smtClean="0"/>
              <a:t>Dwfkflk</a:t>
            </a:r>
            <a:endParaRPr lang="en-GB" dirty="0" smtClean="0"/>
          </a:p>
          <a:p>
            <a:pPr lvl="2"/>
            <a:r>
              <a:rPr lang="en-GB" dirty="0" err="1" smtClean="0"/>
              <a:t>Wewfwref</a:t>
            </a:r>
            <a:endParaRPr lang="en-GB" dirty="0" smtClean="0"/>
          </a:p>
          <a:p>
            <a:pPr lvl="2"/>
            <a:r>
              <a:rPr lang="en-GB" dirty="0" smtClean="0"/>
              <a:t>Eff</a:t>
            </a:r>
          </a:p>
          <a:p>
            <a:pPr lvl="0"/>
            <a:r>
              <a:rPr lang="en-GB" dirty="0" err="1" smtClean="0"/>
              <a:t>Erfrf</a:t>
            </a:r>
            <a:r>
              <a:rPr lang="en-GB" dirty="0" smtClean="0"/>
              <a:t> </a:t>
            </a:r>
            <a:r>
              <a:rPr lang="en-GB" dirty="0" err="1" smtClean="0"/>
              <a:t>voirfbn</a:t>
            </a:r>
            <a:endParaRPr lang="en-GB" dirty="0" smtClean="0"/>
          </a:p>
          <a:p>
            <a:pPr lvl="1"/>
            <a:r>
              <a:rPr lang="en-GB" dirty="0" err="1" smtClean="0"/>
              <a:t>erlknrfkl</a:t>
            </a:r>
            <a:endParaRPr lang="en-GB" dirty="0" smtClean="0"/>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2851728450"/>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amp; Chart (White/Sky Blu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9" name="Text Placeholder 8"/>
          <p:cNvSpPr>
            <a:spLocks noGrp="1"/>
          </p:cNvSpPr>
          <p:nvPr>
            <p:ph type="body" sz="quarter" idx="11" hasCustomPrompt="1"/>
          </p:nvPr>
        </p:nvSpPr>
        <p:spPr>
          <a:xfrm>
            <a:off x="5386185" y="881521"/>
            <a:ext cx="3325812" cy="863044"/>
          </a:xfrm>
          <a:prstGeom prst="rect">
            <a:avLst/>
          </a:prstGeom>
        </p:spPr>
        <p:txBody>
          <a:bodyPr vert="horz"/>
          <a:lstStyle>
            <a:lvl1pPr marL="0" indent="0">
              <a:spcBef>
                <a:spcPts val="0"/>
              </a:spcBef>
              <a:buNone/>
              <a:defRPr sz="2000" baseline="0">
                <a:solidFill>
                  <a:srgbClr val="003F90"/>
                </a:solidFill>
                <a:latin typeface="Gotham-Medium"/>
              </a:defRPr>
            </a:lvl1pPr>
          </a:lstStyle>
          <a:p>
            <a:pPr lvl="0"/>
            <a:r>
              <a:rPr lang="en-US" dirty="0" err="1" smtClean="0"/>
              <a:t>Lorem</a:t>
            </a:r>
            <a:r>
              <a:rPr lang="en-US" dirty="0" smtClean="0"/>
              <a:t> </a:t>
            </a:r>
            <a:r>
              <a:rPr lang="en-US" dirty="0" err="1" smtClean="0"/>
              <a:t>ipsum</a:t>
            </a:r>
            <a:r>
              <a:rPr lang="en-US" dirty="0" smtClean="0"/>
              <a:t> dolor sit.</a:t>
            </a:r>
          </a:p>
          <a:p>
            <a:pPr lvl="0"/>
            <a:endParaRPr lang="en-US" dirty="0"/>
          </a:p>
        </p:txBody>
      </p:sp>
      <p:sp>
        <p:nvSpPr>
          <p:cNvPr id="10" name="Content Placeholder 6"/>
          <p:cNvSpPr>
            <a:spLocks noGrp="1"/>
          </p:cNvSpPr>
          <p:nvPr>
            <p:ph sz="quarter" idx="13" hasCustomPrompt="1"/>
          </p:nvPr>
        </p:nvSpPr>
        <p:spPr>
          <a:xfrm>
            <a:off x="565150" y="885110"/>
            <a:ext cx="4348163" cy="4194652"/>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003F90"/>
                </a:solidFil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en-US" dirty="0" smtClean="0"/>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en-US" dirty="0" smtClean="0"/>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en-US" dirty="0"/>
          </a:p>
        </p:txBody>
      </p:sp>
      <p:sp>
        <p:nvSpPr>
          <p:cNvPr id="13" name="Chart Placeholder 8"/>
          <p:cNvSpPr>
            <a:spLocks noGrp="1"/>
          </p:cNvSpPr>
          <p:nvPr>
            <p:ph type="chart" sz="quarter" idx="14" hasCustomPrompt="1"/>
          </p:nvPr>
        </p:nvSpPr>
        <p:spPr>
          <a:xfrm>
            <a:off x="5386388" y="1924152"/>
            <a:ext cx="3325812" cy="3155848"/>
          </a:xfrm>
          <a:prstGeom prst="rect">
            <a:avLst/>
          </a:prstGeom>
        </p:spPr>
        <p:txBody>
          <a:bodyPr vert="horz" anchor="b" anchorCtr="1"/>
          <a:lstStyle>
            <a:lvl1pPr marL="0" indent="0" algn="ctr">
              <a:buNone/>
              <a:defRPr sz="2000" baseline="0">
                <a:solidFill>
                  <a:schemeClr val="bg2"/>
                </a:solidFill>
                <a:latin typeface="Arial"/>
              </a:defRPr>
            </a:lvl1pPr>
          </a:lstStyle>
          <a:p>
            <a:r>
              <a:rPr lang="en-US" dirty="0" smtClean="0"/>
              <a:t>(chart)</a:t>
            </a:r>
            <a:endParaRPr lang="en-US" dirty="0"/>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2185316240"/>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amp; Chart (White/Grey)">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5178556"/>
            <a:ext cx="9143993" cy="1289819"/>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9" name="Text Placeholder 8"/>
          <p:cNvSpPr>
            <a:spLocks noGrp="1"/>
          </p:cNvSpPr>
          <p:nvPr>
            <p:ph type="body" sz="quarter" idx="11" hasCustomPrompt="1"/>
          </p:nvPr>
        </p:nvSpPr>
        <p:spPr>
          <a:xfrm>
            <a:off x="5386185" y="881521"/>
            <a:ext cx="3325812" cy="863044"/>
          </a:xfrm>
          <a:prstGeom prst="rect">
            <a:avLst/>
          </a:prstGeom>
        </p:spPr>
        <p:txBody>
          <a:bodyPr vert="horz"/>
          <a:lstStyle>
            <a:lvl1pPr marL="0" indent="0">
              <a:spcBef>
                <a:spcPts val="0"/>
              </a:spcBef>
              <a:buNone/>
              <a:defRPr sz="2000" baseline="0">
                <a:solidFill>
                  <a:schemeClr val="accent3">
                    <a:lumMod val="65000"/>
                  </a:schemeClr>
                </a:solidFill>
                <a:latin typeface="Gotham-Medium"/>
              </a:defRPr>
            </a:lvl1pPr>
          </a:lstStyle>
          <a:p>
            <a:pPr lvl="0"/>
            <a:r>
              <a:rPr lang="en-US" dirty="0" err="1" smtClean="0"/>
              <a:t>Lorem</a:t>
            </a:r>
            <a:r>
              <a:rPr lang="en-US" dirty="0" smtClean="0"/>
              <a:t> </a:t>
            </a:r>
            <a:r>
              <a:rPr lang="en-US" dirty="0" err="1" smtClean="0"/>
              <a:t>ipsum</a:t>
            </a:r>
            <a:r>
              <a:rPr lang="en-US" dirty="0" smtClean="0"/>
              <a:t> dolor sit.</a:t>
            </a:r>
          </a:p>
          <a:p>
            <a:pPr lvl="0"/>
            <a:endParaRPr lang="en-US" dirty="0"/>
          </a:p>
        </p:txBody>
      </p:sp>
      <p:sp>
        <p:nvSpPr>
          <p:cNvPr id="10" name="Content Placeholder 6"/>
          <p:cNvSpPr>
            <a:spLocks noGrp="1"/>
          </p:cNvSpPr>
          <p:nvPr>
            <p:ph sz="quarter" idx="13" hasCustomPrompt="1"/>
          </p:nvPr>
        </p:nvSpPr>
        <p:spPr>
          <a:xfrm>
            <a:off x="565150" y="885110"/>
            <a:ext cx="4348163" cy="4194652"/>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chemeClr val="accent4">
                    <a:lumMod val="75000"/>
                  </a:schemeClr>
                </a:solidFil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en-US" dirty="0" smtClean="0"/>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en-US" dirty="0" smtClean="0"/>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en-US" dirty="0"/>
          </a:p>
        </p:txBody>
      </p:sp>
      <p:sp>
        <p:nvSpPr>
          <p:cNvPr id="13" name="Chart Placeholder 8"/>
          <p:cNvSpPr>
            <a:spLocks noGrp="1"/>
          </p:cNvSpPr>
          <p:nvPr>
            <p:ph type="chart" sz="quarter" idx="14" hasCustomPrompt="1"/>
          </p:nvPr>
        </p:nvSpPr>
        <p:spPr>
          <a:xfrm>
            <a:off x="5386388" y="1924152"/>
            <a:ext cx="3325812" cy="3155848"/>
          </a:xfrm>
          <a:prstGeom prst="rect">
            <a:avLst/>
          </a:prstGeom>
        </p:spPr>
        <p:txBody>
          <a:bodyPr vert="horz" anchor="b" anchorCtr="1"/>
          <a:lstStyle>
            <a:lvl1pPr marL="0" indent="0" algn="ctr">
              <a:buNone/>
              <a:defRPr sz="2000" baseline="0">
                <a:solidFill>
                  <a:schemeClr val="bg2"/>
                </a:solidFill>
                <a:latin typeface="Arial"/>
              </a:defRPr>
            </a:lvl1pPr>
          </a:lstStyle>
          <a:p>
            <a:r>
              <a:rPr lang="en-US" dirty="0" smtClean="0"/>
              <a:t>(chart)</a:t>
            </a:r>
            <a:endParaRPr lang="en-US" dirty="0"/>
          </a:p>
        </p:txBody>
      </p:sp>
    </p:spTree>
    <p:extLst>
      <p:ext uri="{BB962C8B-B14F-4D97-AF65-F5344CB8AC3E}">
        <p14:creationId xmlns:p14="http://schemas.microsoft.com/office/powerpoint/2010/main" val="3205654934"/>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 Object &amp; Text 2 (Sky Blue)">
    <p:bg>
      <p:bgRef idx="1001">
        <a:schemeClr val="bg2"/>
      </p:bgRef>
    </p:bg>
    <p:spTree>
      <p:nvGrpSpPr>
        <p:cNvPr id="1" name=""/>
        <p:cNvGrpSpPr/>
        <p:nvPr/>
      </p:nvGrpSpPr>
      <p:grpSpPr>
        <a:xfrm>
          <a:off x="0" y="0"/>
          <a:ext cx="0" cy="0"/>
          <a:chOff x="0" y="0"/>
          <a:chExt cx="0" cy="0"/>
        </a:xfrm>
      </p:grpSpPr>
      <p:sp>
        <p:nvSpPr>
          <p:cNvPr id="5" name="Picture Placeholder 9"/>
          <p:cNvSpPr>
            <a:spLocks noGrp="1"/>
          </p:cNvSpPr>
          <p:nvPr>
            <p:ph type="pic" sz="quarter" idx="10" hasCustomPrompt="1"/>
          </p:nvPr>
        </p:nvSpPr>
        <p:spPr>
          <a:xfrm>
            <a:off x="565727" y="1858814"/>
            <a:ext cx="4502722" cy="2955641"/>
          </a:xfrm>
          <a:prstGeom prst="rect">
            <a:avLst/>
          </a:prstGeom>
        </p:spPr>
        <p:txBody>
          <a:bodyPr vert="horz" anchor="t" anchorCtr="1"/>
          <a:lstStyle>
            <a:lvl1pPr marL="0" indent="0" algn="ctr">
              <a:buFontTx/>
              <a:buNone/>
              <a:defRPr sz="2000" b="0" i="0" baseline="0">
                <a:solidFill>
                  <a:schemeClr val="bg2">
                    <a:lumMod val="90000"/>
                  </a:schemeClr>
                </a:solidFill>
                <a:latin typeface="Arial"/>
              </a:defRPr>
            </a:lvl1pPr>
          </a:lstStyle>
          <a:p>
            <a:r>
              <a:rPr lang="en-US" dirty="0" smtClean="0"/>
              <a:t>(place image here)</a:t>
            </a:r>
            <a:endParaRPr lang="en-US" dirty="0"/>
          </a:p>
        </p:txBody>
      </p:sp>
      <p:sp>
        <p:nvSpPr>
          <p:cNvPr id="9" name="Text Placeholder 3"/>
          <p:cNvSpPr>
            <a:spLocks noGrp="1"/>
          </p:cNvSpPr>
          <p:nvPr>
            <p:ph type="body" sz="quarter" idx="13" hasCustomPrompt="1"/>
          </p:nvPr>
        </p:nvSpPr>
        <p:spPr>
          <a:xfrm>
            <a:off x="473075" y="589398"/>
            <a:ext cx="8220075" cy="738188"/>
          </a:xfrm>
          <a:prstGeom prst="rect">
            <a:avLst/>
          </a:prstGeom>
        </p:spPr>
        <p:txBody>
          <a:bodyPr vert="horz"/>
          <a:lstStyle>
            <a:lvl1pPr marL="0" indent="0">
              <a:buNone/>
              <a:defRPr sz="2400">
                <a:solidFill>
                  <a:schemeClr val="accent3"/>
                </a:solidFill>
                <a:latin typeface="+mj-lt"/>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veniam</a:t>
            </a:r>
            <a:r>
              <a:rPr lang="en-US" dirty="0" smtClean="0"/>
              <a:t> </a:t>
            </a:r>
            <a:r>
              <a:rPr lang="en-US" dirty="0" err="1" smtClean="0"/>
              <a:t>definitiones</a:t>
            </a:r>
            <a:r>
              <a:rPr lang="en-US" dirty="0" smtClean="0"/>
              <a:t> an </a:t>
            </a:r>
            <a:r>
              <a:rPr lang="en-US" dirty="0" err="1" smtClean="0"/>
              <a:t>nec</a:t>
            </a:r>
            <a:r>
              <a:rPr lang="en-US" dirty="0" smtClean="0"/>
              <a:t> </a:t>
            </a:r>
            <a:r>
              <a:rPr lang="en-US" dirty="0" err="1" smtClean="0"/>
              <a:t>latine</a:t>
            </a:r>
            <a:r>
              <a:rPr lang="en-US" dirty="0" smtClean="0"/>
              <a:t> </a:t>
            </a:r>
            <a:r>
              <a:rPr lang="en-US" dirty="0" err="1" smtClean="0"/>
              <a:t>integre</a:t>
            </a:r>
            <a:r>
              <a:rPr lang="en-US" dirty="0" smtClean="0"/>
              <a:t> </a:t>
            </a:r>
            <a:r>
              <a:rPr lang="en-US" dirty="0" err="1" smtClean="0"/>
              <a:t>eum</a:t>
            </a:r>
            <a:r>
              <a:rPr lang="en-US" dirty="0" smtClean="0"/>
              <a:t>.</a:t>
            </a:r>
          </a:p>
          <a:p>
            <a:pPr lvl="0"/>
            <a:endParaRPr lang="en-US" dirty="0"/>
          </a:p>
        </p:txBody>
      </p:sp>
      <p:sp>
        <p:nvSpPr>
          <p:cNvPr id="10" name="Content Placeholder 5"/>
          <p:cNvSpPr>
            <a:spLocks noGrp="1"/>
          </p:cNvSpPr>
          <p:nvPr>
            <p:ph sz="quarter" idx="14" hasCustomPrompt="1"/>
          </p:nvPr>
        </p:nvSpPr>
        <p:spPr>
          <a:xfrm>
            <a:off x="5478463" y="1858963"/>
            <a:ext cx="3214687" cy="2955925"/>
          </a:xfrm>
          <a:prstGeom prst="rect">
            <a:avLst/>
          </a:prstGeom>
        </p:spPr>
        <p:txBody>
          <a:bodyPr vert="horz"/>
          <a:lstStyle>
            <a:lvl1pPr marL="0" indent="0">
              <a:buNone/>
              <a:defRPr sz="1100">
                <a:solidFill>
                  <a:schemeClr val="accent3"/>
                </a:solidFill>
              </a:defRPr>
            </a:lvl1pPr>
          </a:lstStyle>
          <a:p>
            <a:pPr lvl="0"/>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ro-RO" dirty="0" smtClean="0"/>
          </a:p>
          <a:p>
            <a:pPr lvl="0"/>
            <a:r>
              <a:rPr lang="ro-RO" dirty="0" smtClean="0"/>
              <a:t>Ut cum doctus delenit. Veritus urbanitas nec eu, nam ne appetere scribentur. No qui fugit affert doctus, habeo hendrerit ius eu, mea facilis nusquam ut. Veri intellegam scribentur ne sea, ex amet primis semper mei. Pro doctus aperiam te, rebum consul latine ad cum.</a:t>
            </a:r>
          </a:p>
          <a:p>
            <a:pPr lvl="0"/>
            <a:endParaRPr lang="en-US" dirty="0"/>
          </a:p>
        </p:txBody>
      </p:sp>
      <p:pic>
        <p:nvPicPr>
          <p:cNvPr id="11" name="Picture 2" descr="C:\Users\barnesgx\Documents\My Docs\Comms\Branding\Collateral\SLHC collateral files Feb 12, 2013\SLHC 2013\Energy Field Graphic\white\energyfield_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Users\barnesgx\Documents\My Docs\Comms\Branding\New logos\SLHC Logo Package 2\OSI Systems line\web\OSI_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99212" y="6313085"/>
            <a:ext cx="1671591" cy="29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9911993"/>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 Object &amp; Text 2 (White/Sky Blu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9" name="Picture Placeholder 9"/>
          <p:cNvSpPr>
            <a:spLocks noGrp="1"/>
          </p:cNvSpPr>
          <p:nvPr>
            <p:ph type="pic" sz="quarter" idx="10" hasCustomPrompt="1"/>
          </p:nvPr>
        </p:nvSpPr>
        <p:spPr>
          <a:xfrm>
            <a:off x="565727" y="1858814"/>
            <a:ext cx="4502722" cy="2955641"/>
          </a:xfrm>
          <a:prstGeom prst="rect">
            <a:avLst/>
          </a:prstGeom>
        </p:spPr>
        <p:txBody>
          <a:bodyPr vert="horz" anchor="t" anchorCtr="1"/>
          <a:lstStyle>
            <a:lvl1pPr marL="0" indent="0" algn="ctr">
              <a:buFontTx/>
              <a:buNone/>
              <a:defRPr sz="2000" b="0" i="0" baseline="0">
                <a:solidFill>
                  <a:schemeClr val="bg2"/>
                </a:solidFill>
                <a:latin typeface="Arial"/>
              </a:defRPr>
            </a:lvl1pPr>
          </a:lstStyle>
          <a:p>
            <a:r>
              <a:rPr lang="en-US" dirty="0" smtClean="0"/>
              <a:t>(place image here)</a:t>
            </a:r>
            <a:endParaRPr lang="en-US" dirty="0"/>
          </a:p>
        </p:txBody>
      </p:sp>
      <p:sp>
        <p:nvSpPr>
          <p:cNvPr id="10" name="Text Placeholder 3"/>
          <p:cNvSpPr>
            <a:spLocks noGrp="1"/>
          </p:cNvSpPr>
          <p:nvPr>
            <p:ph type="body" sz="quarter" idx="13" hasCustomPrompt="1"/>
          </p:nvPr>
        </p:nvSpPr>
        <p:spPr>
          <a:xfrm>
            <a:off x="473075" y="589398"/>
            <a:ext cx="8220075" cy="738188"/>
          </a:xfrm>
          <a:prstGeom prst="rect">
            <a:avLst/>
          </a:prstGeom>
        </p:spPr>
        <p:txBody>
          <a:bodyPr vert="horz"/>
          <a:lstStyle>
            <a:lvl1pPr marL="0" indent="0">
              <a:buNone/>
              <a:defRPr sz="2400">
                <a:solidFill>
                  <a:srgbClr val="003F90"/>
                </a:solidFill>
                <a:latin typeface="+mj-lt"/>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veniam</a:t>
            </a:r>
            <a:r>
              <a:rPr lang="en-US" dirty="0" smtClean="0"/>
              <a:t> </a:t>
            </a:r>
            <a:r>
              <a:rPr lang="en-US" dirty="0" err="1" smtClean="0"/>
              <a:t>definitiones</a:t>
            </a:r>
            <a:r>
              <a:rPr lang="en-US" dirty="0" smtClean="0"/>
              <a:t> an </a:t>
            </a:r>
            <a:r>
              <a:rPr lang="en-US" dirty="0" err="1" smtClean="0"/>
              <a:t>nec</a:t>
            </a:r>
            <a:r>
              <a:rPr lang="en-US" dirty="0" smtClean="0"/>
              <a:t> </a:t>
            </a:r>
            <a:r>
              <a:rPr lang="en-US" dirty="0" err="1" smtClean="0"/>
              <a:t>latine</a:t>
            </a:r>
            <a:r>
              <a:rPr lang="en-US" dirty="0" smtClean="0"/>
              <a:t> </a:t>
            </a:r>
            <a:r>
              <a:rPr lang="en-US" dirty="0" err="1" smtClean="0"/>
              <a:t>integre</a:t>
            </a:r>
            <a:r>
              <a:rPr lang="en-US" dirty="0" smtClean="0"/>
              <a:t> </a:t>
            </a:r>
            <a:r>
              <a:rPr lang="en-US" dirty="0" err="1" smtClean="0"/>
              <a:t>eum</a:t>
            </a:r>
            <a:r>
              <a:rPr lang="en-US" dirty="0" smtClean="0"/>
              <a:t>.</a:t>
            </a:r>
          </a:p>
          <a:p>
            <a:pPr lvl="0"/>
            <a:endParaRPr lang="en-US" dirty="0"/>
          </a:p>
        </p:txBody>
      </p:sp>
      <p:sp>
        <p:nvSpPr>
          <p:cNvPr id="12" name="Content Placeholder 5"/>
          <p:cNvSpPr>
            <a:spLocks noGrp="1"/>
          </p:cNvSpPr>
          <p:nvPr>
            <p:ph sz="quarter" idx="14" hasCustomPrompt="1"/>
          </p:nvPr>
        </p:nvSpPr>
        <p:spPr>
          <a:xfrm>
            <a:off x="5478463" y="1858963"/>
            <a:ext cx="3214687" cy="2955925"/>
          </a:xfrm>
          <a:prstGeom prst="rect">
            <a:avLst/>
          </a:prstGeom>
        </p:spPr>
        <p:txBody>
          <a:bodyPr vert="horz"/>
          <a:lstStyle>
            <a:lvl1pPr marL="0" indent="0">
              <a:buNone/>
              <a:defRPr sz="1100">
                <a:solidFill>
                  <a:srgbClr val="003F90"/>
                </a:solidFill>
              </a:defRPr>
            </a:lvl1pPr>
          </a:lstStyle>
          <a:p>
            <a:pPr lvl="0"/>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ro-RO" dirty="0" smtClean="0"/>
          </a:p>
          <a:p>
            <a:pPr lvl="0"/>
            <a:r>
              <a:rPr lang="ro-RO" dirty="0" smtClean="0"/>
              <a:t>Ut cum doctus delenit. Veritus urbanitas nec eu, nam ne appetere scribentur. No qui fugit affert doctus, habeo hendrerit ius eu, mea facilis nusquam ut. Veri intellegam scribentur ne sea, ex amet primis semper mei. Pro doctus aperiam te, rebum consul latine ad cum.</a:t>
            </a:r>
          </a:p>
          <a:p>
            <a:pPr lvl="0"/>
            <a:endParaRPr lang="en-US" dirty="0"/>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3921171490"/>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 Object &amp; Text 2 (White/Grey)">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9" name="Picture Placeholder 9"/>
          <p:cNvSpPr>
            <a:spLocks noGrp="1"/>
          </p:cNvSpPr>
          <p:nvPr>
            <p:ph type="pic" sz="quarter" idx="10" hasCustomPrompt="1"/>
          </p:nvPr>
        </p:nvSpPr>
        <p:spPr>
          <a:xfrm>
            <a:off x="565727" y="1858814"/>
            <a:ext cx="4502722" cy="2955641"/>
          </a:xfrm>
          <a:prstGeom prst="rect">
            <a:avLst/>
          </a:prstGeom>
        </p:spPr>
        <p:txBody>
          <a:bodyPr vert="horz" anchor="t" anchorCtr="1"/>
          <a:lstStyle>
            <a:lvl1pPr marL="0" indent="0" algn="ctr">
              <a:buFontTx/>
              <a:buNone/>
              <a:defRPr sz="2000" b="0" i="0" baseline="0">
                <a:solidFill>
                  <a:schemeClr val="bg2"/>
                </a:solidFill>
                <a:latin typeface="Arial"/>
              </a:defRPr>
            </a:lvl1pPr>
          </a:lstStyle>
          <a:p>
            <a:r>
              <a:rPr lang="en-US" dirty="0" smtClean="0"/>
              <a:t>(place image here)</a:t>
            </a:r>
            <a:endParaRPr lang="en-US" dirty="0"/>
          </a:p>
        </p:txBody>
      </p:sp>
      <p:sp>
        <p:nvSpPr>
          <p:cNvPr id="10" name="Text Placeholder 3"/>
          <p:cNvSpPr>
            <a:spLocks noGrp="1"/>
          </p:cNvSpPr>
          <p:nvPr>
            <p:ph type="body" sz="quarter" idx="13" hasCustomPrompt="1"/>
          </p:nvPr>
        </p:nvSpPr>
        <p:spPr>
          <a:xfrm>
            <a:off x="473075" y="589398"/>
            <a:ext cx="8220075" cy="738188"/>
          </a:xfrm>
          <a:prstGeom prst="rect">
            <a:avLst/>
          </a:prstGeom>
        </p:spPr>
        <p:txBody>
          <a:bodyPr vert="horz"/>
          <a:lstStyle>
            <a:lvl1pPr marL="0" indent="0">
              <a:buNone/>
              <a:defRPr sz="2400">
                <a:solidFill>
                  <a:schemeClr val="accent3">
                    <a:lumMod val="65000"/>
                  </a:schemeClr>
                </a:solidFill>
                <a:latin typeface="+mj-lt"/>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veniam</a:t>
            </a:r>
            <a:r>
              <a:rPr lang="en-US" dirty="0" smtClean="0"/>
              <a:t> </a:t>
            </a:r>
            <a:r>
              <a:rPr lang="en-US" dirty="0" err="1" smtClean="0"/>
              <a:t>definitiones</a:t>
            </a:r>
            <a:r>
              <a:rPr lang="en-US" dirty="0" smtClean="0"/>
              <a:t> an </a:t>
            </a:r>
            <a:r>
              <a:rPr lang="en-US" dirty="0" err="1" smtClean="0"/>
              <a:t>nec</a:t>
            </a:r>
            <a:r>
              <a:rPr lang="en-US" dirty="0" smtClean="0"/>
              <a:t> </a:t>
            </a:r>
            <a:r>
              <a:rPr lang="en-US" dirty="0" err="1" smtClean="0"/>
              <a:t>latine</a:t>
            </a:r>
            <a:r>
              <a:rPr lang="en-US" dirty="0" smtClean="0"/>
              <a:t> </a:t>
            </a:r>
            <a:r>
              <a:rPr lang="en-US" dirty="0" err="1" smtClean="0"/>
              <a:t>integre</a:t>
            </a:r>
            <a:r>
              <a:rPr lang="en-US" dirty="0" smtClean="0"/>
              <a:t> </a:t>
            </a:r>
            <a:r>
              <a:rPr lang="en-US" dirty="0" err="1" smtClean="0"/>
              <a:t>eum</a:t>
            </a:r>
            <a:r>
              <a:rPr lang="en-US" dirty="0" smtClean="0"/>
              <a:t>.</a:t>
            </a:r>
          </a:p>
          <a:p>
            <a:pPr lvl="0"/>
            <a:endParaRPr lang="en-US" dirty="0"/>
          </a:p>
        </p:txBody>
      </p:sp>
      <p:sp>
        <p:nvSpPr>
          <p:cNvPr id="12" name="Content Placeholder 5"/>
          <p:cNvSpPr>
            <a:spLocks noGrp="1"/>
          </p:cNvSpPr>
          <p:nvPr>
            <p:ph sz="quarter" idx="14" hasCustomPrompt="1"/>
          </p:nvPr>
        </p:nvSpPr>
        <p:spPr>
          <a:xfrm>
            <a:off x="5478463" y="1858963"/>
            <a:ext cx="3214687" cy="2955925"/>
          </a:xfrm>
          <a:prstGeom prst="rect">
            <a:avLst/>
          </a:prstGeom>
        </p:spPr>
        <p:txBody>
          <a:bodyPr vert="horz"/>
          <a:lstStyle>
            <a:lvl1pPr marL="0" indent="0">
              <a:buNone/>
              <a:defRPr sz="1100">
                <a:solidFill>
                  <a:schemeClr val="accent4">
                    <a:lumMod val="75000"/>
                  </a:schemeClr>
                </a:solidFill>
              </a:defRPr>
            </a:lvl1pPr>
          </a:lstStyle>
          <a:p>
            <a:pPr lvl="0"/>
            <a:r>
              <a:rPr lang="ro-RO" dirty="0" smtClean="0"/>
              <a:t>Lorem ipsum dolor sit amet, veniam definitiones an nec, latine integre in eum. Sea et nonumes vivendo dissentiet, at vix novum dictas salutatus. Sensibus definitionem eu mei, et nibh epicurei quo. Eu iusto essent oporteat vix, no solum molestie his. Quot soleat erroribus ne nec, eu cum partem equidem.</a:t>
            </a:r>
          </a:p>
          <a:p>
            <a:pPr lvl="0"/>
            <a:endParaRPr lang="ro-RO" dirty="0" smtClean="0"/>
          </a:p>
          <a:p>
            <a:pPr lvl="0"/>
            <a:r>
              <a:rPr lang="ro-RO" dirty="0" smtClean="0"/>
              <a:t>Ut cum doctus delenit. Veritus urbanitas nec eu, nam ne appetere scribentur. No qui fugit affert doctus, habeo hendrerit ius eu, mea facilis nusquam ut. Veri intellegam scribentur ne sea, ex amet primis semper mei. Pro doctus aperiam te, rebum consul latine ad cum.</a:t>
            </a:r>
          </a:p>
          <a:p>
            <a:pPr lvl="0"/>
            <a:endParaRPr lang="en-US" dirty="0"/>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1546698048"/>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rge Image &amp; Text (Sky Blue)">
    <p:bg>
      <p:bgRef idx="1001">
        <a:schemeClr val="bg2"/>
      </p:bgRef>
    </p:bg>
    <p:spTree>
      <p:nvGrpSpPr>
        <p:cNvPr id="1" name=""/>
        <p:cNvGrpSpPr/>
        <p:nvPr/>
      </p:nvGrpSpPr>
      <p:grpSpPr>
        <a:xfrm>
          <a:off x="0" y="0"/>
          <a:ext cx="0" cy="0"/>
          <a:chOff x="0" y="0"/>
          <a:chExt cx="0" cy="0"/>
        </a:xfrm>
      </p:grpSpPr>
      <p:sp>
        <p:nvSpPr>
          <p:cNvPr id="5" name="Picture Placeholder 7"/>
          <p:cNvSpPr>
            <a:spLocks noGrp="1"/>
          </p:cNvSpPr>
          <p:nvPr>
            <p:ph type="pic" sz="quarter" idx="10" hasCustomPrompt="1"/>
          </p:nvPr>
        </p:nvSpPr>
        <p:spPr>
          <a:xfrm>
            <a:off x="363682" y="1235359"/>
            <a:ext cx="8416637" cy="3648363"/>
          </a:xfrm>
          <a:prstGeom prst="rect">
            <a:avLst/>
          </a:prstGeom>
        </p:spPr>
        <p:txBody>
          <a:bodyPr vert="horz" anchor="t" anchorCtr="1"/>
          <a:lstStyle>
            <a:lvl1pPr marL="0" indent="0" algn="ctr">
              <a:buFontTx/>
              <a:buNone/>
              <a:defRPr sz="2400" baseline="0">
                <a:solidFill>
                  <a:schemeClr val="bg2">
                    <a:lumMod val="90000"/>
                  </a:schemeClr>
                </a:solidFill>
                <a:latin typeface="Arial"/>
              </a:defRPr>
            </a:lvl1pPr>
          </a:lstStyle>
          <a:p>
            <a:r>
              <a:rPr lang="en-US" dirty="0" smtClean="0"/>
              <a:t>(place image here)</a:t>
            </a:r>
            <a:endParaRPr lang="en-US" dirty="0"/>
          </a:p>
        </p:txBody>
      </p:sp>
      <p:sp>
        <p:nvSpPr>
          <p:cNvPr id="9" name="Text Placeholder 2"/>
          <p:cNvSpPr>
            <a:spLocks noGrp="1"/>
          </p:cNvSpPr>
          <p:nvPr>
            <p:ph type="body" sz="quarter" idx="12" hasCustomPrompt="1"/>
          </p:nvPr>
        </p:nvSpPr>
        <p:spPr>
          <a:xfrm>
            <a:off x="2643059" y="319088"/>
            <a:ext cx="6210300" cy="585787"/>
          </a:xfrm>
          <a:prstGeom prst="rect">
            <a:avLst/>
          </a:prstGeom>
        </p:spPr>
        <p:txBody>
          <a:bodyPr vert="horz"/>
          <a:lstStyle>
            <a:lvl1pPr marL="0" indent="0" algn="r">
              <a:buNone/>
              <a:defRPr baseline="0">
                <a:solidFill>
                  <a:schemeClr val="accent3"/>
                </a:solidFill>
                <a:latin typeface="+mj-lt"/>
              </a:defRPr>
            </a:lvl1pPr>
          </a:lstStyle>
          <a:p>
            <a:pPr lvl="0"/>
            <a:r>
              <a:rPr lang="ro-RO" dirty="0" smtClean="0"/>
              <a:t>Lorem ipsum dolor sit</a:t>
            </a:r>
          </a:p>
          <a:p>
            <a:pPr lvl="0"/>
            <a:endParaRPr lang="en-US" dirty="0"/>
          </a:p>
        </p:txBody>
      </p:sp>
      <p:pic>
        <p:nvPicPr>
          <p:cNvPr id="10" name="Picture 2" descr="C:\Users\barnesgx\Documents\My Docs\Comms\Branding\Collateral\SLHC collateral files Feb 12, 2013\SLHC 2013\Energy Field Graphic\white\energyfield_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Users\barnesgx\Documents\My Docs\Comms\Branding\New logos\SLHC Logo Package 2\OSI Systems line\web\OSI_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99212" y="6313085"/>
            <a:ext cx="1671591" cy="29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3056515"/>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Large Image &amp; Text (White/Sky Blu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8" name="Picture Placeholder 7"/>
          <p:cNvSpPr>
            <a:spLocks noGrp="1"/>
          </p:cNvSpPr>
          <p:nvPr>
            <p:ph type="pic" sz="quarter" idx="10" hasCustomPrompt="1"/>
          </p:nvPr>
        </p:nvSpPr>
        <p:spPr>
          <a:xfrm>
            <a:off x="363682" y="1235359"/>
            <a:ext cx="8416637" cy="3648363"/>
          </a:xfrm>
          <a:prstGeom prst="rect">
            <a:avLst/>
          </a:prstGeom>
        </p:spPr>
        <p:txBody>
          <a:bodyPr vert="horz" anchor="t" anchorCtr="1"/>
          <a:lstStyle>
            <a:lvl1pPr marL="0" indent="0" algn="ctr">
              <a:buFontTx/>
              <a:buNone/>
              <a:defRPr sz="2400" baseline="0">
                <a:solidFill>
                  <a:schemeClr val="bg2"/>
                </a:solidFill>
                <a:latin typeface="Arial"/>
              </a:defRPr>
            </a:lvl1pPr>
          </a:lstStyle>
          <a:p>
            <a:r>
              <a:rPr lang="en-US" dirty="0" smtClean="0"/>
              <a:t>(place image here)</a:t>
            </a:r>
            <a:endParaRPr lang="en-US" dirty="0"/>
          </a:p>
        </p:txBody>
      </p:sp>
      <p:sp>
        <p:nvSpPr>
          <p:cNvPr id="11" name="Text Placeholder 2"/>
          <p:cNvSpPr>
            <a:spLocks noGrp="1"/>
          </p:cNvSpPr>
          <p:nvPr>
            <p:ph type="body" sz="quarter" idx="12" hasCustomPrompt="1"/>
          </p:nvPr>
        </p:nvSpPr>
        <p:spPr>
          <a:xfrm>
            <a:off x="2643059" y="319088"/>
            <a:ext cx="6210300" cy="585787"/>
          </a:xfrm>
          <a:prstGeom prst="rect">
            <a:avLst/>
          </a:prstGeom>
        </p:spPr>
        <p:txBody>
          <a:bodyPr vert="horz"/>
          <a:lstStyle>
            <a:lvl1pPr marL="0" indent="0" algn="r">
              <a:buNone/>
              <a:defRPr baseline="0">
                <a:solidFill>
                  <a:srgbClr val="003F90"/>
                </a:solidFill>
                <a:latin typeface="+mj-lt"/>
              </a:defRPr>
            </a:lvl1pPr>
          </a:lstStyle>
          <a:p>
            <a:pPr lvl="0"/>
            <a:r>
              <a:rPr lang="ro-RO" dirty="0" smtClean="0"/>
              <a:t>Lorem ipsum dolor sit</a:t>
            </a:r>
          </a:p>
          <a:p>
            <a:pPr lvl="0"/>
            <a:endParaRPr lang="en-US" dirty="0"/>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2841271914"/>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Large Image &amp; Text (White/Grey)">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8" name="Picture Placeholder 7"/>
          <p:cNvSpPr>
            <a:spLocks noGrp="1"/>
          </p:cNvSpPr>
          <p:nvPr>
            <p:ph type="pic" sz="quarter" idx="10" hasCustomPrompt="1"/>
          </p:nvPr>
        </p:nvSpPr>
        <p:spPr>
          <a:xfrm>
            <a:off x="363682" y="1235359"/>
            <a:ext cx="8416637" cy="3648363"/>
          </a:xfrm>
          <a:prstGeom prst="rect">
            <a:avLst/>
          </a:prstGeom>
        </p:spPr>
        <p:txBody>
          <a:bodyPr vert="horz" anchor="t" anchorCtr="1"/>
          <a:lstStyle>
            <a:lvl1pPr marL="0" indent="0" algn="ctr">
              <a:buFontTx/>
              <a:buNone/>
              <a:defRPr sz="2400" baseline="0">
                <a:solidFill>
                  <a:schemeClr val="bg2"/>
                </a:solidFill>
                <a:latin typeface="Arial"/>
              </a:defRPr>
            </a:lvl1pPr>
          </a:lstStyle>
          <a:p>
            <a:r>
              <a:rPr lang="en-US" dirty="0" smtClean="0"/>
              <a:t>(place image here)</a:t>
            </a:r>
            <a:endParaRPr lang="en-US" dirty="0"/>
          </a:p>
        </p:txBody>
      </p:sp>
      <p:sp>
        <p:nvSpPr>
          <p:cNvPr id="11" name="Text Placeholder 2"/>
          <p:cNvSpPr>
            <a:spLocks noGrp="1"/>
          </p:cNvSpPr>
          <p:nvPr>
            <p:ph type="body" sz="quarter" idx="12" hasCustomPrompt="1"/>
          </p:nvPr>
        </p:nvSpPr>
        <p:spPr>
          <a:xfrm>
            <a:off x="2643059" y="319088"/>
            <a:ext cx="6210300" cy="585787"/>
          </a:xfrm>
          <a:prstGeom prst="rect">
            <a:avLst/>
          </a:prstGeom>
        </p:spPr>
        <p:txBody>
          <a:bodyPr vert="horz"/>
          <a:lstStyle>
            <a:lvl1pPr marL="0" indent="0" algn="r">
              <a:buNone/>
              <a:defRPr baseline="0">
                <a:solidFill>
                  <a:schemeClr val="accent3">
                    <a:lumMod val="65000"/>
                  </a:schemeClr>
                </a:solidFill>
                <a:latin typeface="+mj-lt"/>
              </a:defRPr>
            </a:lvl1pPr>
          </a:lstStyle>
          <a:p>
            <a:pPr lvl="0"/>
            <a:r>
              <a:rPr lang="ro-RO" dirty="0" smtClean="0"/>
              <a:t>Lorem ipsum dolor sit</a:t>
            </a:r>
          </a:p>
          <a:p>
            <a:pPr lvl="0"/>
            <a:endParaRPr lang="en-US" dirty="0"/>
          </a:p>
        </p:txBody>
      </p:sp>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1414660621"/>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 Objects (Sky Blue)">
    <p:bg>
      <p:bgRef idx="1001">
        <a:schemeClr val="bg2"/>
      </p:bgRef>
    </p:bg>
    <p:spTree>
      <p:nvGrpSpPr>
        <p:cNvPr id="1" name=""/>
        <p:cNvGrpSpPr/>
        <p:nvPr/>
      </p:nvGrpSpPr>
      <p:grpSpPr>
        <a:xfrm>
          <a:off x="0" y="0"/>
          <a:ext cx="0" cy="0"/>
          <a:chOff x="0" y="0"/>
          <a:chExt cx="0" cy="0"/>
        </a:xfrm>
      </p:grpSpPr>
      <p:sp>
        <p:nvSpPr>
          <p:cNvPr id="5" name="Content Placeholder 3"/>
          <p:cNvSpPr>
            <a:spLocks noGrp="1"/>
          </p:cNvSpPr>
          <p:nvPr>
            <p:ph sz="quarter" idx="10" hasCustomPrompt="1"/>
          </p:nvPr>
        </p:nvSpPr>
        <p:spPr>
          <a:xfrm>
            <a:off x="834009" y="564963"/>
            <a:ext cx="3476596" cy="2000573"/>
          </a:xfrm>
          <a:prstGeom prst="rect">
            <a:avLst/>
          </a:prstGeom>
        </p:spPr>
        <p:txBody>
          <a:bodyPr vert="horz" anchor="t" anchorCtr="1"/>
          <a:lstStyle>
            <a:lvl1pPr marL="0" indent="0">
              <a:buNone/>
              <a:defRPr sz="2000" baseline="0">
                <a:solidFill>
                  <a:schemeClr val="bg2">
                    <a:lumMod val="90000"/>
                  </a:schemeClr>
                </a:solidFill>
              </a:defRPr>
            </a:lvl1pPr>
          </a:lstStyle>
          <a:p>
            <a:pPr lvl="0"/>
            <a:r>
              <a:rPr lang="en-US" dirty="0" smtClean="0"/>
              <a:t>(object)</a:t>
            </a:r>
            <a:endParaRPr lang="en-US" dirty="0"/>
          </a:p>
        </p:txBody>
      </p:sp>
      <p:sp>
        <p:nvSpPr>
          <p:cNvPr id="9" name="Content Placeholder 3"/>
          <p:cNvSpPr>
            <a:spLocks noGrp="1"/>
          </p:cNvSpPr>
          <p:nvPr>
            <p:ph sz="quarter" idx="11" hasCustomPrompt="1"/>
          </p:nvPr>
        </p:nvSpPr>
        <p:spPr>
          <a:xfrm>
            <a:off x="4823885" y="564963"/>
            <a:ext cx="3476596" cy="2000574"/>
          </a:xfrm>
          <a:prstGeom prst="rect">
            <a:avLst/>
          </a:prstGeom>
        </p:spPr>
        <p:txBody>
          <a:bodyPr vert="horz" anchor="t" anchorCtr="1"/>
          <a:lstStyle>
            <a:lvl1pPr marL="0" indent="0">
              <a:buNone/>
              <a:defRPr sz="2000" baseline="0">
                <a:solidFill>
                  <a:schemeClr val="bg2">
                    <a:lumMod val="90000"/>
                  </a:schemeClr>
                </a:solidFill>
              </a:defRPr>
            </a:lvl1pPr>
          </a:lstStyle>
          <a:p>
            <a:pPr lvl="0"/>
            <a:r>
              <a:rPr lang="en-US" dirty="0" smtClean="0"/>
              <a:t>(object)</a:t>
            </a:r>
            <a:endParaRPr lang="en-US" dirty="0"/>
          </a:p>
        </p:txBody>
      </p:sp>
      <p:sp>
        <p:nvSpPr>
          <p:cNvPr id="10" name="Content Placeholder 3"/>
          <p:cNvSpPr>
            <a:spLocks noGrp="1"/>
          </p:cNvSpPr>
          <p:nvPr>
            <p:ph sz="quarter" idx="12" hasCustomPrompt="1"/>
          </p:nvPr>
        </p:nvSpPr>
        <p:spPr>
          <a:xfrm>
            <a:off x="834009" y="3041845"/>
            <a:ext cx="7466472" cy="1897655"/>
          </a:xfrm>
          <a:prstGeom prst="rect">
            <a:avLst/>
          </a:prstGeom>
        </p:spPr>
        <p:txBody>
          <a:bodyPr vert="horz" anchor="t" anchorCtr="1"/>
          <a:lstStyle>
            <a:lvl1pPr marL="0" indent="0">
              <a:buNone/>
              <a:defRPr sz="2000" baseline="0">
                <a:solidFill>
                  <a:schemeClr val="bg2">
                    <a:lumMod val="90000"/>
                  </a:schemeClr>
                </a:solidFill>
              </a:defRPr>
            </a:lvl1pPr>
          </a:lstStyle>
          <a:p>
            <a:pPr lvl="0"/>
            <a:r>
              <a:rPr lang="en-US" dirty="0" smtClean="0"/>
              <a:t>(object)</a:t>
            </a:r>
            <a:endParaRPr lang="en-US" dirty="0"/>
          </a:p>
        </p:txBody>
      </p:sp>
      <p:pic>
        <p:nvPicPr>
          <p:cNvPr id="11" name="Picture 2" descr="C:\Users\barnesgx\Documents\My Docs\Comms\Branding\Collateral\SLHC collateral files Feb 12, 2013\SLHC 2013\Energy Field Graphic\white\energyfield_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Users\barnesgx\Documents\My Docs\Comms\Branding\New logos\SLHC Logo Package 2\OSI Systems line\web\OSI_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99212" y="6313085"/>
            <a:ext cx="1671591" cy="29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0820115"/>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 Objects (Whit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9" name="Content Placeholder 3"/>
          <p:cNvSpPr>
            <a:spLocks noGrp="1"/>
          </p:cNvSpPr>
          <p:nvPr>
            <p:ph sz="quarter" idx="10" hasCustomPrompt="1"/>
          </p:nvPr>
        </p:nvSpPr>
        <p:spPr>
          <a:xfrm>
            <a:off x="834009" y="564963"/>
            <a:ext cx="3476596" cy="2000573"/>
          </a:xfrm>
          <a:prstGeom prst="rect">
            <a:avLst/>
          </a:prstGeom>
        </p:spPr>
        <p:txBody>
          <a:bodyPr vert="horz" anchor="t" anchorCtr="1"/>
          <a:lstStyle>
            <a:lvl1pPr marL="0" indent="0">
              <a:buNone/>
              <a:defRPr sz="2000" baseline="0">
                <a:solidFill>
                  <a:schemeClr val="bg2">
                    <a:lumMod val="90000"/>
                  </a:schemeClr>
                </a:solidFill>
              </a:defRPr>
            </a:lvl1pPr>
          </a:lstStyle>
          <a:p>
            <a:pPr lvl="0"/>
            <a:r>
              <a:rPr lang="en-US" dirty="0" smtClean="0"/>
              <a:t>(object)</a:t>
            </a:r>
            <a:endParaRPr lang="en-US" dirty="0"/>
          </a:p>
        </p:txBody>
      </p:sp>
      <p:sp>
        <p:nvSpPr>
          <p:cNvPr id="10" name="Content Placeholder 3"/>
          <p:cNvSpPr>
            <a:spLocks noGrp="1"/>
          </p:cNvSpPr>
          <p:nvPr>
            <p:ph sz="quarter" idx="11" hasCustomPrompt="1"/>
          </p:nvPr>
        </p:nvSpPr>
        <p:spPr>
          <a:xfrm>
            <a:off x="4823885" y="564963"/>
            <a:ext cx="3476596" cy="2000574"/>
          </a:xfrm>
          <a:prstGeom prst="rect">
            <a:avLst/>
          </a:prstGeom>
        </p:spPr>
        <p:txBody>
          <a:bodyPr vert="horz" anchor="t" anchorCtr="1"/>
          <a:lstStyle>
            <a:lvl1pPr marL="0" indent="0">
              <a:buNone/>
              <a:defRPr sz="2000" baseline="0">
                <a:solidFill>
                  <a:schemeClr val="bg2">
                    <a:lumMod val="90000"/>
                  </a:schemeClr>
                </a:solidFill>
              </a:defRPr>
            </a:lvl1pPr>
          </a:lstStyle>
          <a:p>
            <a:pPr lvl="0"/>
            <a:r>
              <a:rPr lang="en-US" dirty="0" smtClean="0"/>
              <a:t>(object)</a:t>
            </a:r>
            <a:endParaRPr lang="en-US" dirty="0"/>
          </a:p>
        </p:txBody>
      </p:sp>
      <p:sp>
        <p:nvSpPr>
          <p:cNvPr id="12" name="Content Placeholder 3"/>
          <p:cNvSpPr>
            <a:spLocks noGrp="1"/>
          </p:cNvSpPr>
          <p:nvPr>
            <p:ph sz="quarter" idx="12" hasCustomPrompt="1"/>
          </p:nvPr>
        </p:nvSpPr>
        <p:spPr>
          <a:xfrm>
            <a:off x="834009" y="3041845"/>
            <a:ext cx="7466472" cy="1897655"/>
          </a:xfrm>
          <a:prstGeom prst="rect">
            <a:avLst/>
          </a:prstGeom>
        </p:spPr>
        <p:txBody>
          <a:bodyPr vert="horz" anchor="t" anchorCtr="1"/>
          <a:lstStyle>
            <a:lvl1pPr marL="0" indent="0">
              <a:buNone/>
              <a:defRPr sz="2000" baseline="0">
                <a:solidFill>
                  <a:schemeClr val="bg2">
                    <a:lumMod val="90000"/>
                  </a:schemeClr>
                </a:solidFill>
              </a:defRPr>
            </a:lvl1pPr>
          </a:lstStyle>
          <a:p>
            <a:pPr lvl="0"/>
            <a:r>
              <a:rPr lang="en-US" dirty="0" smtClean="0"/>
              <a:t>(object)</a:t>
            </a:r>
            <a:endParaRPr lang="en-US" dirty="0"/>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755726290"/>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ulleted List (Sky Blue)">
    <p:bg>
      <p:bgRef idx="1001">
        <a:schemeClr val="bg2"/>
      </p:bgRef>
    </p:bg>
    <p:spTree>
      <p:nvGrpSpPr>
        <p:cNvPr id="1" name=""/>
        <p:cNvGrpSpPr/>
        <p:nvPr/>
      </p:nvGrpSpPr>
      <p:grpSpPr>
        <a:xfrm>
          <a:off x="0" y="0"/>
          <a:ext cx="0" cy="0"/>
          <a:chOff x="0" y="0"/>
          <a:chExt cx="0" cy="0"/>
        </a:xfrm>
      </p:grpSpPr>
      <p:sp>
        <p:nvSpPr>
          <p:cNvPr id="5" name="Text Placeholder 2"/>
          <p:cNvSpPr>
            <a:spLocks noGrp="1"/>
          </p:cNvSpPr>
          <p:nvPr>
            <p:ph type="body" sz="quarter" idx="12" hasCustomPrompt="1"/>
          </p:nvPr>
        </p:nvSpPr>
        <p:spPr>
          <a:xfrm>
            <a:off x="1270000" y="1327022"/>
            <a:ext cx="6950075" cy="892175"/>
          </a:xfrm>
          <a:prstGeom prst="rect">
            <a:avLst/>
          </a:prstGeom>
        </p:spPr>
        <p:txBody>
          <a:bodyPr vert="horz"/>
          <a:lstStyle>
            <a:lvl1pPr marL="0" indent="0">
              <a:buNone/>
              <a:defRPr sz="2700">
                <a:solidFill>
                  <a:schemeClr val="accent3"/>
                </a:solidFill>
                <a:latin typeface="+mj-lt"/>
              </a:defRPr>
            </a:lvl1pPr>
          </a:lstStyle>
          <a:p>
            <a:pPr lvl="0"/>
            <a:r>
              <a:rPr lang="en-US" dirty="0" err="1" smtClean="0"/>
              <a:t>Lorem</a:t>
            </a:r>
            <a:r>
              <a:rPr lang="en-US" dirty="0" smtClean="0"/>
              <a:t> </a:t>
            </a:r>
            <a:r>
              <a:rPr lang="en-US" dirty="0" err="1" smtClean="0"/>
              <a:t>ipsum</a:t>
            </a:r>
            <a:r>
              <a:rPr lang="en-US" dirty="0" smtClean="0"/>
              <a:t> dolor sit </a:t>
            </a:r>
            <a:r>
              <a:rPr lang="en-US" dirty="0" err="1" smtClean="0"/>
              <a:t>veniam</a:t>
            </a:r>
            <a:r>
              <a:rPr lang="en-US" dirty="0" smtClean="0"/>
              <a:t> </a:t>
            </a:r>
            <a:r>
              <a:rPr lang="en-US" dirty="0" err="1" smtClean="0"/>
              <a:t>definitiones</a:t>
            </a:r>
            <a:r>
              <a:rPr lang="en-US" dirty="0" smtClean="0"/>
              <a:t> an </a:t>
            </a:r>
            <a:r>
              <a:rPr lang="en-US" dirty="0" err="1" smtClean="0"/>
              <a:t>nec</a:t>
            </a:r>
            <a:r>
              <a:rPr lang="en-US" dirty="0" smtClean="0"/>
              <a:t> </a:t>
            </a:r>
            <a:r>
              <a:rPr lang="en-US" dirty="0" err="1" smtClean="0"/>
              <a:t>latine</a:t>
            </a:r>
            <a:r>
              <a:rPr lang="en-US" dirty="0" smtClean="0"/>
              <a:t> </a:t>
            </a:r>
            <a:r>
              <a:rPr lang="en-US" dirty="0" err="1" smtClean="0"/>
              <a:t>integre</a:t>
            </a:r>
            <a:r>
              <a:rPr lang="en-US" dirty="0" smtClean="0"/>
              <a:t> </a:t>
            </a:r>
            <a:r>
              <a:rPr lang="en-US" dirty="0" err="1" smtClean="0"/>
              <a:t>eum</a:t>
            </a:r>
            <a:r>
              <a:rPr lang="en-US" dirty="0" smtClean="0"/>
              <a:t>.</a:t>
            </a:r>
          </a:p>
          <a:p>
            <a:pPr lvl="0"/>
            <a:endParaRPr lang="en-US" dirty="0"/>
          </a:p>
        </p:txBody>
      </p:sp>
      <p:sp>
        <p:nvSpPr>
          <p:cNvPr id="9" name="Content Placeholder 9"/>
          <p:cNvSpPr>
            <a:spLocks noGrp="1"/>
          </p:cNvSpPr>
          <p:nvPr>
            <p:ph sz="quarter" idx="13" hasCustomPrompt="1"/>
          </p:nvPr>
        </p:nvSpPr>
        <p:spPr>
          <a:xfrm>
            <a:off x="1270000" y="2514600"/>
            <a:ext cx="6950075" cy="2781300"/>
          </a:xfrm>
          <a:prstGeom prst="rect">
            <a:avLst/>
          </a:prstGeom>
        </p:spPr>
        <p:txBody>
          <a:bodyPr vert="horz"/>
          <a:lstStyle>
            <a:lvl1pPr marL="180975" indent="-180975">
              <a:lnSpc>
                <a:spcPct val="150000"/>
              </a:lnSpc>
              <a:buFont typeface="Arial"/>
              <a:buChar char="•"/>
              <a:defRPr sz="1600" baseline="0">
                <a:solidFill>
                  <a:schemeClr val="accent3"/>
                </a:solidFill>
              </a:defRPr>
            </a:lvl1pPr>
            <a:lvl2pPr marL="800100" indent="-171450">
              <a:buFont typeface="Courier New" pitchFamily="49" charset="0"/>
              <a:buChar char="o"/>
              <a:defRPr sz="1200">
                <a:solidFill>
                  <a:schemeClr val="bg1"/>
                </a:solidFill>
              </a:defRPr>
            </a:lvl2pPr>
            <a:lvl3pPr marL="180975" indent="-180975">
              <a:defRPr sz="1600">
                <a:solidFill>
                  <a:schemeClr val="bg1"/>
                </a:solidFill>
              </a:defRPr>
            </a:lvl3pPr>
            <a:lvl4pPr marL="809625" indent="-180975">
              <a:buFont typeface="Courier New" pitchFamily="49" charset="0"/>
              <a:buChar char="o"/>
              <a:defRPr sz="1200">
                <a:solidFill>
                  <a:schemeClr val="bg1"/>
                </a:solidFill>
              </a:defRPr>
            </a:lvl4pPr>
            <a:lvl5pPr marL="1162050" indent="-171450">
              <a:buFont typeface="Arial" pitchFamily="34" charset="0"/>
              <a:buChar char="•"/>
              <a:defRPr sz="1200">
                <a:solidFill>
                  <a:schemeClr val="bg1"/>
                </a:solidFill>
              </a:defRPr>
            </a:lvl5pPr>
          </a:lstStyle>
          <a:p>
            <a:pPr lvl="0"/>
            <a:r>
              <a:rPr lang="ro-RO" dirty="0" smtClean="0"/>
              <a:t>Lorem ipsum dolor sit veniam definitiones</a:t>
            </a:r>
            <a:endParaRPr lang="en-GB" dirty="0" smtClean="0"/>
          </a:p>
          <a:p>
            <a:pPr lvl="1"/>
            <a:r>
              <a:rPr lang="en-GB" dirty="0" err="1" smtClean="0"/>
              <a:t>Fgjdfh</a:t>
            </a:r>
            <a:r>
              <a:rPr lang="en-GB" dirty="0" smtClean="0"/>
              <a:t> </a:t>
            </a:r>
            <a:r>
              <a:rPr lang="en-GB" dirty="0" err="1" smtClean="0"/>
              <a:t>eieur</a:t>
            </a:r>
            <a:r>
              <a:rPr lang="en-GB" dirty="0" smtClean="0"/>
              <a:t> </a:t>
            </a:r>
            <a:r>
              <a:rPr lang="en-GB" dirty="0" err="1" smtClean="0"/>
              <a:t>eopeoc</a:t>
            </a:r>
            <a:r>
              <a:rPr lang="en-GB" dirty="0" smtClean="0"/>
              <a:t> ole c</a:t>
            </a:r>
          </a:p>
          <a:p>
            <a:pPr lvl="4"/>
            <a:r>
              <a:rPr lang="en-GB" dirty="0" err="1" smtClean="0"/>
              <a:t>Sdf</a:t>
            </a:r>
            <a:r>
              <a:rPr lang="en-GB" dirty="0" smtClean="0"/>
              <a:t> </a:t>
            </a:r>
            <a:r>
              <a:rPr lang="en-GB" dirty="0" err="1" smtClean="0"/>
              <a:t>jsjs</a:t>
            </a:r>
            <a:r>
              <a:rPr lang="en-GB" dirty="0" smtClean="0"/>
              <a:t> </a:t>
            </a:r>
            <a:r>
              <a:rPr lang="en-GB" dirty="0" err="1" smtClean="0"/>
              <a:t>spow</a:t>
            </a:r>
            <a:r>
              <a:rPr lang="en-GB" dirty="0" smtClean="0"/>
              <a:t> </a:t>
            </a:r>
            <a:r>
              <a:rPr lang="en-GB" dirty="0" err="1" smtClean="0"/>
              <a:t>wowhn</a:t>
            </a:r>
            <a:endParaRPr lang="en-GB" dirty="0" smtClean="0"/>
          </a:p>
          <a:p>
            <a:pPr lvl="4"/>
            <a:r>
              <a:rPr lang="en-GB" dirty="0" err="1" smtClean="0"/>
              <a:t>Eheei</a:t>
            </a:r>
            <a:endParaRPr lang="en-GB" dirty="0" smtClean="0"/>
          </a:p>
          <a:p>
            <a:pPr lvl="4"/>
            <a:r>
              <a:rPr lang="en-GB" dirty="0" err="1" smtClean="0"/>
              <a:t>Wk</a:t>
            </a:r>
            <a:endParaRPr lang="en-GB" dirty="0" smtClean="0"/>
          </a:p>
          <a:p>
            <a:pPr lvl="2"/>
            <a:r>
              <a:rPr lang="en-GB" dirty="0" err="1" smtClean="0"/>
              <a:t>Wwjwjwj</a:t>
            </a:r>
            <a:endParaRPr lang="en-GB" dirty="0" smtClean="0"/>
          </a:p>
          <a:p>
            <a:pPr lvl="3"/>
            <a:r>
              <a:rPr lang="en-GB" dirty="0" err="1" smtClean="0"/>
              <a:t>Efejfbef</a:t>
            </a:r>
            <a:endParaRPr lang="en-GB" dirty="0" smtClean="0"/>
          </a:p>
          <a:p>
            <a:pPr lvl="4"/>
            <a:r>
              <a:rPr lang="en-GB" dirty="0" err="1" smtClean="0"/>
              <a:t>Vekjbvc</a:t>
            </a:r>
            <a:endParaRPr lang="en-GB" dirty="0" smtClean="0"/>
          </a:p>
          <a:p>
            <a:pPr lvl="4"/>
            <a:r>
              <a:rPr lang="en-GB" dirty="0" err="1" smtClean="0"/>
              <a:t>Sfjdfjkjkd</a:t>
            </a:r>
            <a:endParaRPr lang="en-GB" dirty="0" smtClean="0"/>
          </a:p>
          <a:p>
            <a:pPr lvl="4"/>
            <a:r>
              <a:rPr lang="en-GB" dirty="0" err="1" smtClean="0"/>
              <a:t>dksdslk</a:t>
            </a:r>
            <a:endParaRPr lang="en-GB" dirty="0" smtClean="0"/>
          </a:p>
        </p:txBody>
      </p:sp>
      <p:pic>
        <p:nvPicPr>
          <p:cNvPr id="10" name="Picture 2" descr="C:\Users\barnesgx\Documents\My Docs\Comms\Branding\Collateral\SLHC collateral files Feb 12, 2013\SLHC 2013\Energy Field Graphic\white\energyfield_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Users\barnesgx\Documents\My Docs\Comms\Branding\New logos\SLHC Logo Package 2\OSI Systems line\web\OSI_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99212" y="6313085"/>
            <a:ext cx="1671591" cy="29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200102"/>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ingle Large Object (Sky Blue)">
    <p:bg>
      <p:bgRef idx="1001">
        <a:schemeClr val="bg2"/>
      </p:bgRef>
    </p:bg>
    <p:spTree>
      <p:nvGrpSpPr>
        <p:cNvPr id="1" name=""/>
        <p:cNvGrpSpPr/>
        <p:nvPr/>
      </p:nvGrpSpPr>
      <p:grpSpPr>
        <a:xfrm>
          <a:off x="0" y="0"/>
          <a:ext cx="0" cy="0"/>
          <a:chOff x="0" y="0"/>
          <a:chExt cx="0" cy="0"/>
        </a:xfrm>
      </p:grpSpPr>
      <p:sp>
        <p:nvSpPr>
          <p:cNvPr id="11" name="Content Placeholder 3"/>
          <p:cNvSpPr>
            <a:spLocks noGrp="1"/>
          </p:cNvSpPr>
          <p:nvPr>
            <p:ph sz="quarter" idx="12" hasCustomPrompt="1"/>
          </p:nvPr>
        </p:nvSpPr>
        <p:spPr>
          <a:xfrm>
            <a:off x="834009" y="795317"/>
            <a:ext cx="7466472" cy="3900458"/>
          </a:xfrm>
          <a:prstGeom prst="rect">
            <a:avLst/>
          </a:prstGeom>
        </p:spPr>
        <p:txBody>
          <a:bodyPr vert="horz" anchor="t" anchorCtr="1"/>
          <a:lstStyle>
            <a:lvl1pPr marL="0" indent="0">
              <a:buNone/>
              <a:defRPr sz="2000" baseline="0">
                <a:solidFill>
                  <a:schemeClr val="bg2">
                    <a:lumMod val="90000"/>
                  </a:schemeClr>
                </a:solidFill>
              </a:defRPr>
            </a:lvl1pPr>
          </a:lstStyle>
          <a:p>
            <a:pPr lvl="0"/>
            <a:r>
              <a:rPr lang="en-US" dirty="0" smtClean="0"/>
              <a:t>(object)</a:t>
            </a:r>
            <a:endParaRPr lang="en-US" dirty="0"/>
          </a:p>
        </p:txBody>
      </p:sp>
      <p:pic>
        <p:nvPicPr>
          <p:cNvPr id="9" name="Picture 2" descr="C:\Users\barnesgx\Documents\My Docs\Comms\Branding\Collateral\SLHC collateral files Feb 12, 2013\SLHC 2013\Energy Field Graphic\white\energyfield_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C:\Users\barnesgx\Documents\My Docs\Comms\Branding\New logos\SLHC Logo Package 2\OSI Systems line\web\OSI_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299212" y="6313085"/>
            <a:ext cx="1671591" cy="298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2206842"/>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ingle Large Object (White)">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2713" y="6168309"/>
            <a:ext cx="2301211" cy="478652"/>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449294" y="6406505"/>
            <a:ext cx="1371430" cy="144997"/>
          </a:xfrm>
          <a:prstGeom prst="rect">
            <a:avLst/>
          </a:prstGeom>
        </p:spPr>
      </p:pic>
      <p:sp>
        <p:nvSpPr>
          <p:cNvPr id="13" name="Content Placeholder 3"/>
          <p:cNvSpPr>
            <a:spLocks noGrp="1"/>
          </p:cNvSpPr>
          <p:nvPr>
            <p:ph sz="quarter" idx="12" hasCustomPrompt="1"/>
          </p:nvPr>
        </p:nvSpPr>
        <p:spPr>
          <a:xfrm>
            <a:off x="834009" y="795317"/>
            <a:ext cx="7466472" cy="3900458"/>
          </a:xfrm>
          <a:prstGeom prst="rect">
            <a:avLst/>
          </a:prstGeom>
        </p:spPr>
        <p:txBody>
          <a:bodyPr vert="horz" anchor="t" anchorCtr="1"/>
          <a:lstStyle>
            <a:lvl1pPr marL="0" indent="0">
              <a:buNone/>
              <a:defRPr sz="2000" baseline="0">
                <a:solidFill>
                  <a:schemeClr val="bg2">
                    <a:lumMod val="90000"/>
                  </a:schemeClr>
                </a:solidFill>
              </a:defRPr>
            </a:lvl1pPr>
          </a:lstStyle>
          <a:p>
            <a:pPr lvl="0"/>
            <a:r>
              <a:rPr lang="en-US" dirty="0" smtClean="0"/>
              <a:t>(object)</a:t>
            </a:r>
            <a:endParaRPr lang="en-US" dirty="0"/>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3533722153"/>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Slide (Sky Blue)">
    <p:bg>
      <p:bgRef idx="1001">
        <a:schemeClr val="bg2"/>
      </p:bgRef>
    </p:bg>
    <p:spTree>
      <p:nvGrpSpPr>
        <p:cNvPr id="1" name=""/>
        <p:cNvGrpSpPr/>
        <p:nvPr/>
      </p:nvGrpSpPr>
      <p:grpSpPr>
        <a:xfrm>
          <a:off x="0" y="0"/>
          <a:ext cx="0" cy="0"/>
          <a:chOff x="0" y="0"/>
          <a:chExt cx="0" cy="0"/>
        </a:xfrm>
      </p:grpSpPr>
      <p:pic>
        <p:nvPicPr>
          <p:cNvPr id="3" name="Picture 3" descr="C:\Users\barnesgx\Documents\My Docs\Comms\Branding\New logos\SLHC Logo Package 2\Spacelabs Healthcare OSI\vertical lock-up\web\SLHCv-OSI_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888215" y="1112837"/>
            <a:ext cx="5367570" cy="4632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4896620"/>
      </p:ext>
    </p:extLst>
  </p:cSld>
  <p:clrMapOvr>
    <a:overrideClrMapping bg1="lt1" tx1="dk1" bg2="lt2" tx2="dk2" accent1="accent1" accent2="accent2" accent3="accent3" accent4="accent4" accent5="accent5" accent6="accent6" hlink="hlink" folHlink="folHlink"/>
  </p:clrMapOvr>
  <p:transition spd="slow">
    <p:wip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Slide - Energy (Sky Blue)">
    <p:bg>
      <p:bgRef idx="1001">
        <a:schemeClr val="bg2"/>
      </p:bgRef>
    </p:bg>
    <p:spTree>
      <p:nvGrpSpPr>
        <p:cNvPr id="1" name=""/>
        <p:cNvGrpSpPr/>
        <p:nvPr/>
      </p:nvGrpSpPr>
      <p:grpSpPr>
        <a:xfrm>
          <a:off x="0" y="0"/>
          <a:ext cx="0" cy="0"/>
          <a:chOff x="0" y="0"/>
          <a:chExt cx="0" cy="0"/>
        </a:xfrm>
      </p:grpSpPr>
      <p:pic>
        <p:nvPicPr>
          <p:cNvPr id="1026" name="Picture 2" descr="C:\Users\barnesgx\Documents\My Docs\Comms\Branding\Collateral\SLHC collateral files Feb 12, 2013\SLHC 2013\Energy Field Graphic\white\energyfield_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barnesgx\Documents\My Docs\Comms\Branding\New logos\SLHC Logo Package 2\Spacelabs Healthcare OSI\vertical lock-up\web\SLHCv-OSI_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888215" y="542925"/>
            <a:ext cx="5367570" cy="4632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2788659"/>
      </p:ext>
    </p:extLst>
  </p:cSld>
  <p:clrMapOvr>
    <a:overrideClrMapping bg1="lt1" tx1="dk1" bg2="lt2" tx2="dk2" accent1="accent1" accent2="accent2" accent3="accent3" accent4="accent4" accent5="accent5" accent6="accent6" hlink="hlink" folHlink="folHlink"/>
  </p:clrMapOvr>
  <p:transition spd="slow">
    <p:wip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61213" y="1451698"/>
            <a:ext cx="5410200" cy="3876599"/>
          </a:xfrm>
          <a:prstGeom prst="rect">
            <a:avLst/>
          </a:prstGeom>
        </p:spPr>
      </p:pic>
    </p:spTree>
    <p:extLst>
      <p:ext uri="{BB962C8B-B14F-4D97-AF65-F5344CB8AC3E}">
        <p14:creationId xmlns:p14="http://schemas.microsoft.com/office/powerpoint/2010/main" val="599717926"/>
      </p:ext>
    </p:extLst>
  </p:cSld>
  <p:clrMapOvr>
    <a:masterClrMapping/>
  </p:clrMapOvr>
  <p:transition spd="slow">
    <p:wip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ver Slide - Energy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66900" y="862881"/>
            <a:ext cx="5410200" cy="3876599"/>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3996144038"/>
      </p:ext>
    </p:extLst>
  </p:cSld>
  <p:clrMapOvr>
    <a:masterClrMapping/>
  </p:clrMapOvr>
  <p:transition spd="slow">
    <p:wip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66900" y="832454"/>
            <a:ext cx="5410200" cy="3059996"/>
          </a:xfrm>
          <a:prstGeom prst="rect">
            <a:avLst/>
          </a:prstGeom>
        </p:spPr>
      </p:pic>
      <p:sp>
        <p:nvSpPr>
          <p:cNvPr id="5" name="Title 1"/>
          <p:cNvSpPr>
            <a:spLocks noGrp="1"/>
          </p:cNvSpPr>
          <p:nvPr>
            <p:ph type="title" hasCustomPrompt="1"/>
          </p:nvPr>
        </p:nvSpPr>
        <p:spPr>
          <a:xfrm>
            <a:off x="457200" y="4399895"/>
            <a:ext cx="8229600" cy="943014"/>
          </a:xfrm>
          <a:prstGeom prst="rect">
            <a:avLst/>
          </a:prstGeom>
        </p:spPr>
        <p:txBody>
          <a:bodyPr vert="horz"/>
          <a:lstStyle>
            <a:lvl1pPr>
              <a:defRPr sz="3600">
                <a:solidFill>
                  <a:schemeClr val="accent3">
                    <a:lumMod val="65000"/>
                  </a:schemeClr>
                </a:solidFill>
                <a:latin typeface="Gotham-Medium"/>
              </a:defRPr>
            </a:lvl1pPr>
          </a:lstStyle>
          <a:p>
            <a:r>
              <a:rPr lang="en-US" dirty="0" err="1" smtClean="0"/>
              <a:t>Lorem</a:t>
            </a:r>
            <a:r>
              <a:rPr lang="en-US" dirty="0" smtClean="0"/>
              <a:t> </a:t>
            </a:r>
            <a:r>
              <a:rPr lang="en-US" dirty="0" err="1" smtClean="0"/>
              <a:t>Ipsum</a:t>
            </a:r>
            <a:r>
              <a:rPr lang="en-US" dirty="0" smtClean="0"/>
              <a:t> Dolor Sit</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5178556"/>
            <a:ext cx="9144000" cy="1289819"/>
          </a:xfrm>
          <a:prstGeom prst="rect">
            <a:avLst/>
          </a:prstGeom>
        </p:spPr>
      </p:pic>
    </p:spTree>
    <p:extLst>
      <p:ext uri="{BB962C8B-B14F-4D97-AF65-F5344CB8AC3E}">
        <p14:creationId xmlns:p14="http://schemas.microsoft.com/office/powerpoint/2010/main" val="1487945635"/>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Sky Blue)">
    <p:bg>
      <p:bgRef idx="1001">
        <a:schemeClr val="bg2"/>
      </p:bgRef>
    </p:bg>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449294" y="6406505"/>
            <a:ext cx="1371429" cy="144997"/>
          </a:xfrm>
          <a:prstGeom prst="rect">
            <a:avLst/>
          </a:prstGeom>
        </p:spPr>
      </p:pic>
      <p:pic>
        <p:nvPicPr>
          <p:cNvPr id="5" name="Picture 2" descr="C:\Users\barnesgx\Documents\My Docs\Comms\Branding\Collateral\SLHC collateral files Feb 12, 2013\SLHC 2013\Energy Field Graphic\white\energyfield_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124451" y="5416680"/>
            <a:ext cx="14830425" cy="896405"/>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C:\Users\barnesgx\Documents\My Docs\Comms\Branding\New logos\SLHC Logo Package 2\Spacelabs Healthcare\horizontal lock-up (primary)\web\SLHChorizontal_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65317" y="6032869"/>
            <a:ext cx="2397071" cy="794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3652190"/>
      </p:ext>
    </p:extLst>
  </p:cSld>
  <p:clrMapOvr>
    <a:overrideClrMapping bg1="lt1" tx1="dk1" bg2="lt2" tx2="dk2" accent1="accent1" accent2="accent2" accent3="accent3" accent4="accent4" accent5="accent5" accent6="accent6" hlink="hlink" folHlink="folHlink"/>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234122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68" r:id="rId3"/>
    <p:sldLayoutId id="2147483649" r:id="rId4"/>
    <p:sldLayoutId id="2147483660" r:id="rId5"/>
    <p:sldLayoutId id="2147483650" r:id="rId6"/>
    <p:sldLayoutId id="2147483651" r:id="rId7"/>
    <p:sldLayoutId id="2147483652" r:id="rId8"/>
    <p:sldLayoutId id="2147483653" r:id="rId9"/>
    <p:sldLayoutId id="2147483682" r:id="rId10"/>
    <p:sldLayoutId id="2147483654" r:id="rId11"/>
    <p:sldLayoutId id="2147483683" r:id="rId12"/>
    <p:sldLayoutId id="2147483665" r:id="rId13"/>
    <p:sldLayoutId id="2147483684" r:id="rId14"/>
    <p:sldLayoutId id="2147483685" r:id="rId15"/>
    <p:sldLayoutId id="2147483666" r:id="rId16"/>
    <p:sldLayoutId id="2147483686" r:id="rId17"/>
    <p:sldLayoutId id="2147483687" r:id="rId18"/>
    <p:sldLayoutId id="2147483667" r:id="rId19"/>
    <p:sldLayoutId id="2147483688" r:id="rId20"/>
    <p:sldLayoutId id="2147483689" r:id="rId21"/>
    <p:sldLayoutId id="2147483669" r:id="rId22"/>
    <p:sldLayoutId id="2147483692" r:id="rId23"/>
    <p:sldLayoutId id="2147483693" r:id="rId24"/>
    <p:sldLayoutId id="2147483670" r:id="rId25"/>
    <p:sldLayoutId id="2147483694" r:id="rId26"/>
    <p:sldLayoutId id="2147483695" r:id="rId27"/>
    <p:sldLayoutId id="2147483671" r:id="rId28"/>
    <p:sldLayoutId id="2147483698" r:id="rId29"/>
    <p:sldLayoutId id="2147483672" r:id="rId30"/>
    <p:sldLayoutId id="2147483697" r:id="rId3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486032" y="240549"/>
            <a:ext cx="8229600" cy="1323439"/>
          </a:xfrm>
          <a:prstGeom prst="rect">
            <a:avLst/>
          </a:prstGeom>
        </p:spPr>
        <p:txBody>
          <a:bodyPr wrap="square">
            <a:spAutoFit/>
          </a:bodyPr>
          <a:lstStyle/>
          <a:p>
            <a:pPr lvl="0" algn="ctr" defTabSz="914400" fontAlgn="base">
              <a:spcBef>
                <a:spcPct val="0"/>
              </a:spcBef>
              <a:spcAft>
                <a:spcPct val="0"/>
              </a:spcAft>
            </a:pPr>
            <a:r>
              <a:rPr lang="de-DE" sz="4000" b="1" dirty="0" smtClean="0">
                <a:solidFill>
                  <a:srgbClr val="FFFFFF"/>
                </a:solidFill>
                <a:latin typeface="Arial" pitchFamily="34" charset="0"/>
              </a:rPr>
              <a:t>Performance Monitoring - </a:t>
            </a:r>
          </a:p>
          <a:p>
            <a:pPr lvl="0" algn="ctr" defTabSz="914400" fontAlgn="base">
              <a:spcBef>
                <a:spcPct val="0"/>
              </a:spcBef>
              <a:spcAft>
                <a:spcPct val="0"/>
              </a:spcAft>
            </a:pPr>
            <a:r>
              <a:rPr lang="de-DE" sz="4000" b="1" dirty="0" smtClean="0">
                <a:solidFill>
                  <a:srgbClr val="FFFFFF"/>
                </a:solidFill>
                <a:latin typeface="Arial" pitchFamily="34" charset="0"/>
              </a:rPr>
              <a:t>Automated Process Workflow</a:t>
            </a:r>
            <a:endParaRPr lang="de-DE" sz="4000" b="1" dirty="0">
              <a:solidFill>
                <a:srgbClr val="FFFFFF"/>
              </a:solidFill>
              <a:latin typeface="Arial" pitchFamily="34" charset="0"/>
            </a:endParaRPr>
          </a:p>
        </p:txBody>
      </p:sp>
    </p:spTree>
    <p:extLst>
      <p:ext uri="{BB962C8B-B14F-4D97-AF65-F5344CB8AC3E}">
        <p14:creationId xmlns:p14="http://schemas.microsoft.com/office/powerpoint/2010/main" val="978386482"/>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221202"/>
            <a:ext cx="6950075" cy="582103"/>
          </a:xfrm>
        </p:spPr>
        <p:txBody>
          <a:bodyPr/>
          <a:lstStyle/>
          <a:p>
            <a:r>
              <a:rPr lang="en-US" dirty="0" smtClean="0"/>
              <a:t>Analyze PerfMon results (2)</a:t>
            </a:r>
            <a:endParaRPr lang="en-GB" dirty="0"/>
          </a:p>
        </p:txBody>
      </p:sp>
      <p:sp>
        <p:nvSpPr>
          <p:cNvPr id="3" name="Content Placeholder 2"/>
          <p:cNvSpPr>
            <a:spLocks noGrp="1"/>
          </p:cNvSpPr>
          <p:nvPr>
            <p:ph sz="quarter" idx="13"/>
          </p:nvPr>
        </p:nvSpPr>
        <p:spPr>
          <a:xfrm>
            <a:off x="504201" y="717847"/>
            <a:ext cx="8161233" cy="806336"/>
          </a:xfrm>
        </p:spPr>
        <p:txBody>
          <a:bodyPr/>
          <a:lstStyle/>
          <a:p>
            <a:pPr marL="0" indent="0">
              <a:buNone/>
            </a:pPr>
            <a:r>
              <a:rPr lang="en-GB" dirty="0" smtClean="0"/>
              <a:t>In the </a:t>
            </a:r>
            <a:r>
              <a:rPr lang="en-GB" dirty="0" err="1" smtClean="0"/>
              <a:t>ProcessResult.xslm</a:t>
            </a:r>
            <a:r>
              <a:rPr lang="en-GB" dirty="0" smtClean="0"/>
              <a:t> click on “Merge Baseline Sheets” button on Start sheet – this moves data from all Baseline sheets into </a:t>
            </a:r>
            <a:r>
              <a:rPr lang="en-GB" dirty="0" err="1" smtClean="0"/>
              <a:t>DataCollector</a:t>
            </a:r>
            <a:r>
              <a:rPr lang="en-GB" dirty="0" smtClean="0"/>
              <a:t> sheet.</a:t>
            </a:r>
          </a:p>
          <a:p>
            <a:pPr marL="342900" indent="-342900">
              <a:buAutoNum type="arabicPeriod"/>
            </a:pPr>
            <a:endParaRPr lang="en-GB" dirty="0"/>
          </a:p>
          <a:p>
            <a:pPr marL="342900" indent="-342900">
              <a:buAutoNum type="arabicPeriod"/>
            </a:pPr>
            <a:endParaRPr lang="en-GB" dirty="0" smtClean="0"/>
          </a:p>
        </p:txBody>
      </p:sp>
      <p:sp>
        <p:nvSpPr>
          <p:cNvPr id="4" name="Down Arrow 3"/>
          <p:cNvSpPr/>
          <p:nvPr/>
        </p:nvSpPr>
        <p:spPr>
          <a:xfrm>
            <a:off x="3213219" y="3657600"/>
            <a:ext cx="444381" cy="487110"/>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488" y="1524183"/>
            <a:ext cx="8498003" cy="42387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299787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434847"/>
            <a:ext cx="6950075" cy="582103"/>
          </a:xfrm>
        </p:spPr>
        <p:txBody>
          <a:bodyPr/>
          <a:lstStyle/>
          <a:p>
            <a:r>
              <a:rPr lang="en-US" dirty="0" smtClean="0"/>
              <a:t>Analyze PerfMon results (3)</a:t>
            </a:r>
            <a:endParaRPr lang="en-GB" dirty="0"/>
          </a:p>
        </p:txBody>
      </p:sp>
      <p:sp>
        <p:nvSpPr>
          <p:cNvPr id="3" name="Content Placeholder 2"/>
          <p:cNvSpPr>
            <a:spLocks noGrp="1"/>
          </p:cNvSpPr>
          <p:nvPr>
            <p:ph sz="quarter" idx="13"/>
          </p:nvPr>
        </p:nvSpPr>
        <p:spPr>
          <a:xfrm>
            <a:off x="504201" y="1161535"/>
            <a:ext cx="8161233" cy="4184822"/>
          </a:xfrm>
        </p:spPr>
        <p:txBody>
          <a:bodyPr/>
          <a:lstStyle/>
          <a:p>
            <a:pPr marL="0" indent="0">
              <a:buNone/>
            </a:pPr>
            <a:r>
              <a:rPr lang="en-GB" dirty="0" smtClean="0"/>
              <a:t>In the </a:t>
            </a:r>
            <a:r>
              <a:rPr lang="en-GB" dirty="0" err="1" smtClean="0"/>
              <a:t>ProcessResult.xslm</a:t>
            </a:r>
            <a:r>
              <a:rPr lang="en-GB" dirty="0" smtClean="0"/>
              <a:t>  go to Start sheet and fill out the fields:</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6373" y="1601095"/>
            <a:ext cx="8554345" cy="42668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1580415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434847"/>
            <a:ext cx="6950075" cy="582103"/>
          </a:xfrm>
        </p:spPr>
        <p:txBody>
          <a:bodyPr/>
          <a:lstStyle/>
          <a:p>
            <a:r>
              <a:rPr lang="en-US" dirty="0" smtClean="0"/>
              <a:t>Analyze PerfMon results (4)</a:t>
            </a:r>
            <a:endParaRPr lang="en-GB" dirty="0"/>
          </a:p>
        </p:txBody>
      </p:sp>
      <p:sp>
        <p:nvSpPr>
          <p:cNvPr id="3" name="Content Placeholder 2"/>
          <p:cNvSpPr>
            <a:spLocks noGrp="1"/>
          </p:cNvSpPr>
          <p:nvPr>
            <p:ph sz="quarter" idx="13"/>
          </p:nvPr>
        </p:nvSpPr>
        <p:spPr>
          <a:xfrm>
            <a:off x="504201" y="1161535"/>
            <a:ext cx="8161233" cy="4184822"/>
          </a:xfrm>
        </p:spPr>
        <p:txBody>
          <a:bodyPr/>
          <a:lstStyle/>
          <a:p>
            <a:pPr marL="342900" indent="-342900">
              <a:buAutoNum type="arabicPeriod"/>
            </a:pPr>
            <a:r>
              <a:rPr lang="en-GB" dirty="0" smtClean="0"/>
              <a:t>Hit Start Processing button and wait for the message that it ended</a:t>
            </a:r>
          </a:p>
          <a:p>
            <a:pPr marL="342900" indent="-342900">
              <a:buAutoNum type="arabicPeriod"/>
            </a:pPr>
            <a:endParaRPr lang="en-GB" dirty="0" smtClean="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7825" y="2162175"/>
            <a:ext cx="5848350" cy="2533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4481177"/>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38923" y="221202"/>
            <a:ext cx="6950075" cy="582103"/>
          </a:xfrm>
        </p:spPr>
        <p:txBody>
          <a:bodyPr/>
          <a:lstStyle/>
          <a:p>
            <a:r>
              <a:rPr lang="en-US" dirty="0" smtClean="0"/>
              <a:t>PerfMon results (1)</a:t>
            </a:r>
            <a:endParaRPr lang="en-GB" dirty="0"/>
          </a:p>
        </p:txBody>
      </p:sp>
      <p:sp>
        <p:nvSpPr>
          <p:cNvPr id="3" name="Content Placeholder 2"/>
          <p:cNvSpPr>
            <a:spLocks noGrp="1"/>
          </p:cNvSpPr>
          <p:nvPr>
            <p:ph sz="quarter" idx="13"/>
          </p:nvPr>
        </p:nvSpPr>
        <p:spPr>
          <a:xfrm>
            <a:off x="564652" y="1025496"/>
            <a:ext cx="2537471" cy="4238713"/>
          </a:xfrm>
        </p:spPr>
        <p:txBody>
          <a:bodyPr/>
          <a:lstStyle/>
          <a:p>
            <a:pPr marL="0" indent="0">
              <a:lnSpc>
                <a:spcPct val="100000"/>
              </a:lnSpc>
              <a:buNone/>
            </a:pPr>
            <a:r>
              <a:rPr lang="en-GB" sz="1100" dirty="0" smtClean="0"/>
              <a:t>In the </a:t>
            </a:r>
            <a:r>
              <a:rPr lang="en-GB" sz="1100" dirty="0" err="1" smtClean="0"/>
              <a:t>ProcessResult.xslm</a:t>
            </a:r>
            <a:r>
              <a:rPr lang="en-GB" sz="1100" dirty="0" smtClean="0"/>
              <a:t> – Report sheet :</a:t>
            </a:r>
          </a:p>
          <a:p>
            <a:pPr marL="342900" indent="-342900">
              <a:lnSpc>
                <a:spcPct val="100000"/>
              </a:lnSpc>
              <a:buAutoNum type="arabicPeriod"/>
            </a:pPr>
            <a:r>
              <a:rPr lang="en-GB" sz="1100" dirty="0" smtClean="0"/>
              <a:t>Anything red in there is a potential issue and needs to be investigated.</a:t>
            </a:r>
          </a:p>
          <a:p>
            <a:pPr marL="342900" indent="-342900">
              <a:lnSpc>
                <a:spcPct val="100000"/>
              </a:lnSpc>
              <a:buAutoNum type="arabicPeriod"/>
            </a:pPr>
            <a:r>
              <a:rPr lang="en-GB" sz="1100" dirty="0" smtClean="0"/>
              <a:t>Red = limit is exceeded more than 10% of the time </a:t>
            </a:r>
          </a:p>
          <a:p>
            <a:pPr marL="342900" indent="-342900">
              <a:lnSpc>
                <a:spcPct val="100000"/>
              </a:lnSpc>
              <a:buAutoNum type="arabicPeriod"/>
            </a:pPr>
            <a:r>
              <a:rPr lang="en-GB" sz="1100" dirty="0" smtClean="0"/>
              <a:t>Blue = limit is exceeded less than 10% of the time</a:t>
            </a:r>
          </a:p>
          <a:p>
            <a:pPr marL="342900" indent="-342900">
              <a:lnSpc>
                <a:spcPct val="100000"/>
              </a:lnSpc>
              <a:buAutoNum type="arabicPeriod"/>
            </a:pPr>
            <a:r>
              <a:rPr lang="en-GB" sz="1100" dirty="0" smtClean="0"/>
              <a:t>Green = Limit is never exceeded</a:t>
            </a:r>
            <a:endParaRPr lang="en-GB"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7581" y="890891"/>
            <a:ext cx="5797073" cy="44571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38356149"/>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626944" y="443393"/>
            <a:ext cx="3252848" cy="582103"/>
          </a:xfrm>
        </p:spPr>
        <p:txBody>
          <a:bodyPr/>
          <a:lstStyle/>
          <a:p>
            <a:r>
              <a:rPr lang="en-US" dirty="0" smtClean="0"/>
              <a:t>PerfMon results (2)</a:t>
            </a:r>
            <a:endParaRPr lang="en-GB" dirty="0"/>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01981" y="341832"/>
            <a:ext cx="4486890" cy="54748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Content Placeholder 2"/>
          <p:cNvSpPr txBox="1">
            <a:spLocks/>
          </p:cNvSpPr>
          <p:nvPr/>
        </p:nvSpPr>
        <p:spPr>
          <a:xfrm>
            <a:off x="564652" y="1025496"/>
            <a:ext cx="3409142" cy="4238713"/>
          </a:xfrm>
          <a:prstGeom prst="rect">
            <a:avLst/>
          </a:prstGeom>
        </p:spPr>
        <p:txBody>
          <a:bodyPr vert="horz"/>
          <a:lstStyle>
            <a:lvl1pPr marL="180975" indent="-180975" algn="l" defTabSz="457200" rtl="0" eaLnBrk="1" latinLnBrk="0" hangingPunct="1">
              <a:lnSpc>
                <a:spcPct val="150000"/>
              </a:lnSpc>
              <a:spcBef>
                <a:spcPct val="20000"/>
              </a:spcBef>
              <a:buFont typeface="Arial"/>
              <a:buChar char="•"/>
              <a:defRPr sz="1600" kern="1200" baseline="0">
                <a:solidFill>
                  <a:srgbClr val="003F90"/>
                </a:solidFill>
                <a:latin typeface="+mn-lt"/>
                <a:ea typeface="+mn-ea"/>
                <a:cs typeface="+mn-cs"/>
              </a:defRPr>
            </a:lvl1pPr>
            <a:lvl2pPr marL="809625" indent="-180975" algn="l" defTabSz="457200" rtl="0" eaLnBrk="1" latinLnBrk="0" hangingPunct="1">
              <a:spcBef>
                <a:spcPct val="20000"/>
              </a:spcBef>
              <a:buFont typeface="Courier New" pitchFamily="49" charset="0"/>
              <a:buChar char="o"/>
              <a:defRPr sz="1200" kern="1200">
                <a:solidFill>
                  <a:srgbClr val="003F90"/>
                </a:solidFill>
                <a:latin typeface="+mn-lt"/>
                <a:ea typeface="+mn-ea"/>
                <a:cs typeface="+mn-cs"/>
              </a:defRPr>
            </a:lvl2pPr>
            <a:lvl3pPr marL="1076325" indent="-180975" algn="l" defTabSz="457200" rtl="0" eaLnBrk="1" latinLnBrk="0" hangingPunct="1">
              <a:spcBef>
                <a:spcPct val="20000"/>
              </a:spcBef>
              <a:buFont typeface="Arial" pitchFamily="34" charset="0"/>
              <a:buChar char="•"/>
              <a:defRPr sz="1200" kern="1200">
                <a:solidFill>
                  <a:srgbClr val="003F90"/>
                </a:solidFill>
                <a:latin typeface="+mn-lt"/>
                <a:ea typeface="+mn-ea"/>
                <a:cs typeface="+mn-cs"/>
              </a:defRPr>
            </a:lvl3pPr>
            <a:lvl4pPr marL="1076325" indent="-180975" algn="l" defTabSz="457200" rtl="0" eaLnBrk="1" latinLnBrk="0" hangingPunct="1">
              <a:spcBef>
                <a:spcPct val="20000"/>
              </a:spcBef>
              <a:buFont typeface="Arial" pitchFamily="34" charset="0"/>
              <a:buChar char="•"/>
              <a:defRPr sz="1200" kern="1200" baseline="0">
                <a:solidFill>
                  <a:srgbClr val="003F90"/>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buFont typeface="Arial"/>
              <a:buNone/>
            </a:pPr>
            <a:r>
              <a:rPr lang="en-GB" sz="1100" dirty="0" smtClean="0"/>
              <a:t>In the </a:t>
            </a:r>
            <a:r>
              <a:rPr lang="en-GB" sz="1100" dirty="0" err="1" smtClean="0"/>
              <a:t>ProcessResult.xslm</a:t>
            </a:r>
            <a:r>
              <a:rPr lang="en-GB" sz="1100" dirty="0" smtClean="0"/>
              <a:t> – </a:t>
            </a:r>
            <a:r>
              <a:rPr lang="en-GB" sz="1100" dirty="0" err="1" smtClean="0"/>
              <a:t>MinMaxAvg</a:t>
            </a:r>
            <a:r>
              <a:rPr lang="en-GB" sz="1100" dirty="0" smtClean="0"/>
              <a:t> sheet:</a:t>
            </a:r>
          </a:p>
          <a:p>
            <a:pPr marL="342900" indent="-342900">
              <a:lnSpc>
                <a:spcPct val="100000"/>
              </a:lnSpc>
              <a:buFont typeface="Arial"/>
              <a:buAutoNum type="arabicPeriod"/>
            </a:pPr>
            <a:r>
              <a:rPr lang="en-GB" sz="1100" dirty="0" smtClean="0"/>
              <a:t>Anything red in there is a potential issue and needs to be investigated.</a:t>
            </a:r>
          </a:p>
          <a:p>
            <a:pPr marL="342900" indent="-342900">
              <a:lnSpc>
                <a:spcPct val="100000"/>
              </a:lnSpc>
              <a:buFont typeface="Arial"/>
              <a:buAutoNum type="arabicPeriod"/>
            </a:pPr>
            <a:r>
              <a:rPr lang="en-GB" sz="1100" dirty="0" smtClean="0"/>
              <a:t>Red = limit is exceeded more than 10% of the time </a:t>
            </a:r>
          </a:p>
          <a:p>
            <a:pPr marL="342900" indent="-342900">
              <a:lnSpc>
                <a:spcPct val="100000"/>
              </a:lnSpc>
              <a:buFont typeface="Arial"/>
              <a:buAutoNum type="arabicPeriod"/>
            </a:pPr>
            <a:r>
              <a:rPr lang="en-GB" sz="1100" dirty="0" smtClean="0"/>
              <a:t>Blue = limit is exceeded less than 10% of the time</a:t>
            </a:r>
          </a:p>
          <a:p>
            <a:pPr marL="342900" indent="-342900">
              <a:lnSpc>
                <a:spcPct val="100000"/>
              </a:lnSpc>
              <a:buFont typeface="Arial"/>
              <a:buAutoNum type="arabicPeriod"/>
            </a:pPr>
            <a:r>
              <a:rPr lang="en-GB" sz="1100" dirty="0" smtClean="0"/>
              <a:t>Green = Limit is never exceeded</a:t>
            </a:r>
          </a:p>
          <a:p>
            <a:pPr marL="342900" indent="-342900">
              <a:lnSpc>
                <a:spcPct val="100000"/>
              </a:lnSpc>
              <a:buFont typeface="Arial"/>
              <a:buAutoNum type="arabicPeriod"/>
            </a:pPr>
            <a:r>
              <a:rPr lang="en-GB" sz="1100" dirty="0" smtClean="0"/>
              <a:t>Each Counter is compared against the limits defined in the Threshold sheet</a:t>
            </a:r>
          </a:p>
        </p:txBody>
      </p:sp>
    </p:spTree>
    <p:extLst>
      <p:ext uri="{BB962C8B-B14F-4D97-AF65-F5344CB8AC3E}">
        <p14:creationId xmlns:p14="http://schemas.microsoft.com/office/powerpoint/2010/main" val="3566433230"/>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626943" y="443393"/>
            <a:ext cx="3346851" cy="582103"/>
          </a:xfrm>
        </p:spPr>
        <p:txBody>
          <a:bodyPr/>
          <a:lstStyle/>
          <a:p>
            <a:r>
              <a:rPr lang="en-US" dirty="0" smtClean="0"/>
              <a:t>PerfMon results (3)</a:t>
            </a:r>
            <a:endParaRPr lang="en-GB" dirty="0"/>
          </a:p>
        </p:txBody>
      </p:sp>
      <p:sp>
        <p:nvSpPr>
          <p:cNvPr id="9" name="Content Placeholder 2"/>
          <p:cNvSpPr txBox="1">
            <a:spLocks/>
          </p:cNvSpPr>
          <p:nvPr/>
        </p:nvSpPr>
        <p:spPr>
          <a:xfrm>
            <a:off x="564652" y="1025496"/>
            <a:ext cx="1896537" cy="4238713"/>
          </a:xfrm>
          <a:prstGeom prst="rect">
            <a:avLst/>
          </a:prstGeom>
        </p:spPr>
        <p:txBody>
          <a:bodyPr vert="horz"/>
          <a:lstStyle>
            <a:lvl1pPr marL="180975" indent="-180975" algn="l" defTabSz="457200" rtl="0" eaLnBrk="1" latinLnBrk="0" hangingPunct="1">
              <a:lnSpc>
                <a:spcPct val="150000"/>
              </a:lnSpc>
              <a:spcBef>
                <a:spcPct val="20000"/>
              </a:spcBef>
              <a:buFont typeface="Arial"/>
              <a:buChar char="•"/>
              <a:defRPr sz="1600" kern="1200" baseline="0">
                <a:solidFill>
                  <a:srgbClr val="003F90"/>
                </a:solidFill>
                <a:latin typeface="+mn-lt"/>
                <a:ea typeface="+mn-ea"/>
                <a:cs typeface="+mn-cs"/>
              </a:defRPr>
            </a:lvl1pPr>
            <a:lvl2pPr marL="809625" indent="-180975" algn="l" defTabSz="457200" rtl="0" eaLnBrk="1" latinLnBrk="0" hangingPunct="1">
              <a:spcBef>
                <a:spcPct val="20000"/>
              </a:spcBef>
              <a:buFont typeface="Courier New" pitchFamily="49" charset="0"/>
              <a:buChar char="o"/>
              <a:defRPr sz="1200" kern="1200">
                <a:solidFill>
                  <a:srgbClr val="003F90"/>
                </a:solidFill>
                <a:latin typeface="+mn-lt"/>
                <a:ea typeface="+mn-ea"/>
                <a:cs typeface="+mn-cs"/>
              </a:defRPr>
            </a:lvl2pPr>
            <a:lvl3pPr marL="1076325" indent="-180975" algn="l" defTabSz="457200" rtl="0" eaLnBrk="1" latinLnBrk="0" hangingPunct="1">
              <a:spcBef>
                <a:spcPct val="20000"/>
              </a:spcBef>
              <a:buFont typeface="Arial" pitchFamily="34" charset="0"/>
              <a:buChar char="•"/>
              <a:defRPr sz="1200" kern="1200">
                <a:solidFill>
                  <a:srgbClr val="003F90"/>
                </a:solidFill>
                <a:latin typeface="+mn-lt"/>
                <a:ea typeface="+mn-ea"/>
                <a:cs typeface="+mn-cs"/>
              </a:defRPr>
            </a:lvl3pPr>
            <a:lvl4pPr marL="1076325" indent="-180975" algn="l" defTabSz="457200" rtl="0" eaLnBrk="1" latinLnBrk="0" hangingPunct="1">
              <a:spcBef>
                <a:spcPct val="20000"/>
              </a:spcBef>
              <a:buFont typeface="Arial" pitchFamily="34" charset="0"/>
              <a:buChar char="•"/>
              <a:defRPr sz="1200" kern="1200" baseline="0">
                <a:solidFill>
                  <a:srgbClr val="003F90"/>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buFont typeface="Arial"/>
              <a:buNone/>
            </a:pPr>
            <a:r>
              <a:rPr lang="en-GB" sz="1100" dirty="0" smtClean="0"/>
              <a:t>In the </a:t>
            </a:r>
            <a:r>
              <a:rPr lang="en-GB" sz="1100" dirty="0" err="1" smtClean="0"/>
              <a:t>ProcessResult.xslm</a:t>
            </a:r>
            <a:r>
              <a:rPr lang="en-GB" sz="1100" dirty="0" smtClean="0"/>
              <a:t> – </a:t>
            </a:r>
            <a:r>
              <a:rPr lang="en-GB" sz="1100" dirty="0" err="1" smtClean="0"/>
              <a:t>XXXChart</a:t>
            </a:r>
            <a:r>
              <a:rPr lang="en-GB" sz="1100" dirty="0" smtClean="0"/>
              <a:t> sheet:</a:t>
            </a:r>
          </a:p>
          <a:p>
            <a:pPr marL="342900" indent="-342900">
              <a:lnSpc>
                <a:spcPct val="100000"/>
              </a:lnSpc>
              <a:buFont typeface="Arial"/>
              <a:buAutoNum type="arabicPeriod"/>
            </a:pPr>
            <a:r>
              <a:rPr lang="en-GB" sz="1100" dirty="0" smtClean="0"/>
              <a:t>Investigate the distribution of the values.</a:t>
            </a:r>
          </a:p>
          <a:p>
            <a:pPr marL="342900" indent="-342900">
              <a:lnSpc>
                <a:spcPct val="100000"/>
              </a:lnSpc>
              <a:buFont typeface="Arial"/>
              <a:buAutoNum type="arabicPeriod"/>
            </a:pPr>
            <a:r>
              <a:rPr lang="en-GB" sz="1100" dirty="0" smtClean="0"/>
              <a:t>Check for any patterns</a:t>
            </a:r>
          </a:p>
          <a:p>
            <a:pPr marL="342900" indent="-342900">
              <a:lnSpc>
                <a:spcPct val="100000"/>
              </a:lnSpc>
              <a:buFont typeface="Arial"/>
              <a:buAutoNum type="arabicPeriod"/>
            </a:pPr>
            <a:r>
              <a:rPr lang="en-GB" sz="1100" dirty="0" smtClean="0"/>
              <a:t>Look for “eye averages”</a:t>
            </a:r>
          </a:p>
          <a:p>
            <a:pPr marL="342900" indent="-342900">
              <a:lnSpc>
                <a:spcPct val="100000"/>
              </a:lnSpc>
              <a:buFont typeface="Arial"/>
              <a:buAutoNum type="arabicPeriod"/>
            </a:pPr>
            <a:r>
              <a:rPr lang="en-GB" sz="1100" dirty="0" smtClean="0"/>
              <a:t>Check the approximate time when odd events happened</a:t>
            </a: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34648" y="940941"/>
            <a:ext cx="6429891" cy="40839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31550677"/>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4003" y="237304"/>
            <a:ext cx="6950075" cy="582103"/>
          </a:xfrm>
        </p:spPr>
        <p:txBody>
          <a:bodyPr/>
          <a:lstStyle/>
          <a:p>
            <a:r>
              <a:rPr lang="en-US" dirty="0" smtClean="0"/>
              <a:t>Create Report for Customer (1)</a:t>
            </a:r>
            <a:endParaRPr lang="en-GB" dirty="0"/>
          </a:p>
        </p:txBody>
      </p:sp>
      <p:sp>
        <p:nvSpPr>
          <p:cNvPr id="3" name="Content Placeholder 2"/>
          <p:cNvSpPr>
            <a:spLocks noGrp="1"/>
          </p:cNvSpPr>
          <p:nvPr>
            <p:ph sz="quarter" idx="13"/>
          </p:nvPr>
        </p:nvSpPr>
        <p:spPr>
          <a:xfrm>
            <a:off x="504201" y="725403"/>
            <a:ext cx="8161233" cy="823378"/>
          </a:xfrm>
        </p:spPr>
        <p:txBody>
          <a:bodyPr/>
          <a:lstStyle/>
          <a:p>
            <a:pPr marL="342900" indent="-342900">
              <a:buAutoNum type="arabicPeriod"/>
            </a:pPr>
            <a:r>
              <a:rPr lang="en-GB" dirty="0" smtClean="0"/>
              <a:t>Hit Report for Customer button and wait for the confirmation message.</a:t>
            </a:r>
          </a:p>
          <a:p>
            <a:pPr marL="342900" indent="-342900">
              <a:buAutoNum type="arabicPeriod"/>
            </a:pPr>
            <a:r>
              <a:rPr lang="en-GB" dirty="0" smtClean="0"/>
              <a:t>The Report strips down all the “inside information (code, limits, debug etc.)</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769" y="1548781"/>
            <a:ext cx="8324754" cy="40589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11140" y="3138734"/>
            <a:ext cx="3107286" cy="12745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63303281"/>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3145533" y="323751"/>
            <a:ext cx="2810886" cy="582103"/>
          </a:xfrm>
        </p:spPr>
        <p:txBody>
          <a:bodyPr/>
          <a:lstStyle/>
          <a:p>
            <a:r>
              <a:rPr lang="en-US" dirty="0" smtClean="0"/>
              <a:t>Estimate Growth</a:t>
            </a:r>
            <a:endParaRPr lang="en-GB" dirty="0"/>
          </a:p>
        </p:txBody>
      </p:sp>
      <p:sp>
        <p:nvSpPr>
          <p:cNvPr id="3" name="Content Placeholder 2"/>
          <p:cNvSpPr>
            <a:spLocks noGrp="1"/>
          </p:cNvSpPr>
          <p:nvPr>
            <p:ph sz="quarter" idx="13"/>
          </p:nvPr>
        </p:nvSpPr>
        <p:spPr>
          <a:xfrm>
            <a:off x="504202" y="1161535"/>
            <a:ext cx="4042162" cy="4184822"/>
          </a:xfrm>
        </p:spPr>
        <p:txBody>
          <a:bodyPr/>
          <a:lstStyle/>
          <a:p>
            <a:pPr marL="342900" indent="-342900">
              <a:buAutoNum type="arabicPeriod"/>
            </a:pPr>
            <a:r>
              <a:rPr lang="en-GB" sz="1100" dirty="0" smtClean="0"/>
              <a:t>Hit Estimate Growth button and wait for the message that it ended.</a:t>
            </a:r>
          </a:p>
          <a:p>
            <a:pPr marL="342900" indent="-342900">
              <a:buFont typeface="Arial"/>
              <a:buAutoNum type="arabicPeriod"/>
            </a:pPr>
            <a:r>
              <a:rPr lang="en-GB" sz="1100" dirty="0"/>
              <a:t>The two possible lines (orange</a:t>
            </a:r>
            <a:r>
              <a:rPr lang="en-GB" sz="1100" dirty="0" smtClean="0"/>
              <a:t>) added in Report sheet</a:t>
            </a:r>
            <a:endParaRPr lang="en-GB" sz="1100" dirty="0"/>
          </a:p>
          <a:p>
            <a:pPr marL="342900" indent="-342900">
              <a:buAutoNum type="arabicPeriod"/>
            </a:pPr>
            <a:r>
              <a:rPr lang="en-GB" sz="1100" dirty="0" smtClean="0"/>
              <a:t>The routine is intended for EIMs and sales people</a:t>
            </a:r>
          </a:p>
          <a:p>
            <a:pPr marL="342900" indent="-342900">
              <a:buAutoNum type="arabicPeriod"/>
            </a:pPr>
            <a:r>
              <a:rPr lang="en-GB" sz="1100" dirty="0" smtClean="0"/>
              <a:t>It is not a perfect tool – use it with a lot of “salt”</a:t>
            </a:r>
          </a:p>
          <a:p>
            <a:pPr marL="342900" indent="-342900">
              <a:buAutoNum type="arabicPeriod"/>
            </a:pPr>
            <a:r>
              <a:rPr lang="en-US" sz="1100" dirty="0" smtClean="0"/>
              <a:t>If </a:t>
            </a:r>
            <a:r>
              <a:rPr lang="en-US" sz="1100" dirty="0"/>
              <a:t>there is any red cell in column G (Usage) of the Report sheet do not add any more monitors before consulting with a TM or EIM</a:t>
            </a:r>
            <a:r>
              <a:rPr lang="en-US" sz="1100" dirty="0" smtClean="0"/>
              <a:t>.</a:t>
            </a:r>
            <a:endParaRPr lang="en-GB" sz="1100" dirty="0"/>
          </a:p>
          <a:p>
            <a:pPr marL="342900" indent="-342900">
              <a:buAutoNum type="arabicPeriod"/>
            </a:pPr>
            <a:r>
              <a:rPr lang="en-US" sz="1100" dirty="0"/>
              <a:t>The yellow estimate is just an estimate. Never add more than 100 monitors at once regardless of how much that number </a:t>
            </a:r>
            <a:r>
              <a:rPr lang="en-US" sz="1100" dirty="0" smtClean="0"/>
              <a:t>says</a:t>
            </a:r>
            <a:endParaRPr lang="en-US" sz="110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1464" y="1043612"/>
            <a:ext cx="4149250" cy="16913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1121" y="3485969"/>
            <a:ext cx="3653950" cy="2743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1122" y="3794157"/>
            <a:ext cx="3564708" cy="2793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27099878"/>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434847"/>
            <a:ext cx="6950075" cy="582103"/>
          </a:xfrm>
        </p:spPr>
        <p:txBody>
          <a:bodyPr/>
          <a:lstStyle/>
          <a:p>
            <a:r>
              <a:rPr lang="en-US" dirty="0" smtClean="0"/>
              <a:t>Notes on Report</a:t>
            </a:r>
            <a:endParaRPr lang="en-GB" dirty="0"/>
          </a:p>
        </p:txBody>
      </p:sp>
      <p:sp>
        <p:nvSpPr>
          <p:cNvPr id="3" name="Content Placeholder 2"/>
          <p:cNvSpPr>
            <a:spLocks noGrp="1"/>
          </p:cNvSpPr>
          <p:nvPr>
            <p:ph sz="quarter" idx="13"/>
          </p:nvPr>
        </p:nvSpPr>
        <p:spPr>
          <a:xfrm>
            <a:off x="444381" y="1161535"/>
            <a:ext cx="8161233" cy="4184822"/>
          </a:xfrm>
        </p:spPr>
        <p:txBody>
          <a:bodyPr/>
          <a:lstStyle/>
          <a:p>
            <a:pPr marL="0" indent="0">
              <a:buNone/>
            </a:pPr>
            <a:r>
              <a:rPr lang="en-GB" dirty="0" smtClean="0"/>
              <a:t>When reading the report:</a:t>
            </a:r>
          </a:p>
          <a:p>
            <a:pPr marL="342900" indent="-342900">
              <a:buAutoNum type="arabicPeriod"/>
            </a:pPr>
            <a:r>
              <a:rPr lang="en-GB" dirty="0" smtClean="0"/>
              <a:t>Any red line requires further investigations (charts, Min/Max/Avg. sheets)</a:t>
            </a:r>
          </a:p>
          <a:p>
            <a:pPr marL="342900" indent="-342900">
              <a:buFont typeface="Arial"/>
              <a:buAutoNum type="arabicPeriod"/>
            </a:pPr>
            <a:r>
              <a:rPr lang="en-GB" dirty="0" smtClean="0"/>
              <a:t>For VMware, Performance Monitor from within Windows may not be enough. Use also </a:t>
            </a:r>
            <a:r>
              <a:rPr lang="en-GB" i="1" dirty="0" smtClean="0"/>
              <a:t>VMware console </a:t>
            </a:r>
            <a:r>
              <a:rPr lang="en-GB" dirty="0" smtClean="0"/>
              <a:t>or </a:t>
            </a:r>
            <a:r>
              <a:rPr lang="en-GB" i="1" dirty="0" err="1" smtClean="0"/>
              <a:t>esxtop</a:t>
            </a:r>
            <a:r>
              <a:rPr lang="en-GB" dirty="0" smtClean="0"/>
              <a:t> for complete data</a:t>
            </a:r>
            <a:endParaRPr lang="en-GB" dirty="0"/>
          </a:p>
          <a:p>
            <a:pPr marL="342900" indent="-342900">
              <a:buAutoNum type="arabicPeriod"/>
            </a:pPr>
            <a:r>
              <a:rPr lang="en-GB" dirty="0" smtClean="0"/>
              <a:t>All necessary files </a:t>
            </a:r>
            <a:r>
              <a:rPr lang="en-GB" dirty="0"/>
              <a:t>are located at </a:t>
            </a:r>
            <a:r>
              <a:rPr lang="en-GB" dirty="0" smtClean="0"/>
              <a:t>“M</a:t>
            </a:r>
            <a:r>
              <a:rPr lang="en-GB" dirty="0"/>
              <a:t>:\Service\IT Solutions\Performance </a:t>
            </a:r>
            <a:r>
              <a:rPr lang="en-GB" dirty="0" smtClean="0"/>
              <a:t>Monitoring”  (\\isqdfs02.osient.com)</a:t>
            </a:r>
          </a:p>
          <a:p>
            <a:pPr marL="342900" indent="-342900">
              <a:buAutoNum type="arabicPeriod"/>
            </a:pPr>
            <a:r>
              <a:rPr lang="en-GB" dirty="0" smtClean="0"/>
              <a:t>Q&amp;A</a:t>
            </a:r>
          </a:p>
          <a:p>
            <a:pPr marL="342900" indent="-342900">
              <a:buAutoNum type="arabicPeriod"/>
            </a:pPr>
            <a:endParaRPr lang="en-GB" dirty="0" smtClean="0"/>
          </a:p>
        </p:txBody>
      </p:sp>
    </p:spTree>
    <p:extLst>
      <p:ext uri="{BB962C8B-B14F-4D97-AF65-F5344CB8AC3E}">
        <p14:creationId xmlns:p14="http://schemas.microsoft.com/office/powerpoint/2010/main" val="1742251285"/>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308186" y="2494383"/>
            <a:ext cx="6950075" cy="881206"/>
          </a:xfrm>
        </p:spPr>
        <p:txBody>
          <a:bodyPr/>
          <a:lstStyle/>
          <a:p>
            <a:r>
              <a:rPr lang="en-US" sz="4800" dirty="0" smtClean="0"/>
              <a:t>Interpreting the Results</a:t>
            </a:r>
            <a:endParaRPr lang="en-GB" sz="4800" dirty="0"/>
          </a:p>
        </p:txBody>
      </p:sp>
    </p:spTree>
    <p:extLst>
      <p:ext uri="{BB962C8B-B14F-4D97-AF65-F5344CB8AC3E}">
        <p14:creationId xmlns:p14="http://schemas.microsoft.com/office/powerpoint/2010/main" val="181993764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327023"/>
            <a:ext cx="6950075" cy="691248"/>
          </a:xfrm>
        </p:spPr>
        <p:txBody>
          <a:bodyPr/>
          <a:lstStyle/>
          <a:p>
            <a:r>
              <a:rPr lang="en-GB" dirty="0"/>
              <a:t>Course Outline</a:t>
            </a:r>
          </a:p>
        </p:txBody>
      </p:sp>
      <p:sp>
        <p:nvSpPr>
          <p:cNvPr id="3" name="Content Placeholder 2"/>
          <p:cNvSpPr>
            <a:spLocks noGrp="1"/>
          </p:cNvSpPr>
          <p:nvPr>
            <p:ph sz="quarter" idx="13"/>
          </p:nvPr>
        </p:nvSpPr>
        <p:spPr>
          <a:xfrm>
            <a:off x="1270000" y="2292177"/>
            <a:ext cx="6950075" cy="2897659"/>
          </a:xfrm>
        </p:spPr>
        <p:txBody>
          <a:bodyPr/>
          <a:lstStyle/>
          <a:p>
            <a:r>
              <a:rPr lang="en-US" dirty="0" smtClean="0"/>
              <a:t>Performance Monitoring (PerfMon) workflow overview</a:t>
            </a:r>
            <a:r>
              <a:rPr lang="en-US" dirty="0"/>
              <a:t>	</a:t>
            </a:r>
          </a:p>
          <a:p>
            <a:r>
              <a:rPr lang="en-US" dirty="0" smtClean="0"/>
              <a:t>Present the workflow steps</a:t>
            </a:r>
            <a:endParaRPr lang="en-US" dirty="0"/>
          </a:p>
          <a:p>
            <a:r>
              <a:rPr lang="en-US" dirty="0" smtClean="0"/>
              <a:t>Notes</a:t>
            </a:r>
          </a:p>
          <a:p>
            <a:r>
              <a:rPr lang="en-US" dirty="0" smtClean="0"/>
              <a:t>Results Interpretation – if time.</a:t>
            </a:r>
            <a:endParaRPr lang="en-US" dirty="0"/>
          </a:p>
        </p:txBody>
      </p:sp>
    </p:spTree>
    <p:extLst>
      <p:ext uri="{BB962C8B-B14F-4D97-AF65-F5344CB8AC3E}">
        <p14:creationId xmlns:p14="http://schemas.microsoft.com/office/powerpoint/2010/main" val="542645204"/>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Server Resources Overview</a:t>
            </a:r>
            <a:endParaRPr lang="en-GB" dirty="0"/>
          </a:p>
        </p:txBody>
      </p:sp>
      <p:sp>
        <p:nvSpPr>
          <p:cNvPr id="3" name="Content Placeholder 2"/>
          <p:cNvSpPr>
            <a:spLocks noGrp="1"/>
          </p:cNvSpPr>
          <p:nvPr>
            <p:ph sz="quarter" idx="13"/>
          </p:nvPr>
        </p:nvSpPr>
        <p:spPr>
          <a:xfrm>
            <a:off x="521294" y="828942"/>
            <a:ext cx="8127050" cy="4341263"/>
          </a:xfrm>
        </p:spPr>
        <p:txBody>
          <a:bodyPr/>
          <a:lstStyle/>
          <a:p>
            <a:pPr>
              <a:lnSpc>
                <a:spcPct val="80000"/>
              </a:lnSpc>
              <a:buFontTx/>
              <a:buChar char="•"/>
            </a:pPr>
            <a:r>
              <a:rPr lang="en-US" sz="2400" dirty="0" smtClean="0"/>
              <a:t>Any server uses four main physical resources:</a:t>
            </a:r>
          </a:p>
          <a:p>
            <a:pPr lvl="1">
              <a:lnSpc>
                <a:spcPct val="150000"/>
              </a:lnSpc>
              <a:buFont typeface="Wingdings" pitchFamily="2" charset="2"/>
              <a:buChar char="Ø"/>
            </a:pPr>
            <a:r>
              <a:rPr lang="en-US" sz="2000" dirty="0" smtClean="0"/>
              <a:t>Processor </a:t>
            </a:r>
          </a:p>
          <a:p>
            <a:pPr lvl="1">
              <a:lnSpc>
                <a:spcPct val="150000"/>
              </a:lnSpc>
              <a:buFont typeface="Wingdings" pitchFamily="2" charset="2"/>
              <a:buChar char="Ø"/>
            </a:pPr>
            <a:r>
              <a:rPr lang="en-US" sz="2000" dirty="0" smtClean="0"/>
              <a:t>Memory</a:t>
            </a:r>
          </a:p>
          <a:p>
            <a:pPr lvl="1">
              <a:lnSpc>
                <a:spcPct val="150000"/>
              </a:lnSpc>
              <a:buFont typeface="Wingdings" pitchFamily="2" charset="2"/>
              <a:buChar char="Ø"/>
            </a:pPr>
            <a:r>
              <a:rPr lang="en-US" sz="2000" dirty="0" smtClean="0"/>
              <a:t>Storage</a:t>
            </a:r>
          </a:p>
          <a:p>
            <a:pPr lvl="1">
              <a:lnSpc>
                <a:spcPct val="150000"/>
              </a:lnSpc>
              <a:buFont typeface="Wingdings" pitchFamily="2" charset="2"/>
              <a:buChar char="Ø"/>
            </a:pPr>
            <a:r>
              <a:rPr lang="en-US" sz="2000" dirty="0" smtClean="0"/>
              <a:t>Network</a:t>
            </a:r>
            <a:endParaRPr lang="en-US" sz="2000" dirty="0"/>
          </a:p>
          <a:p>
            <a:pPr marL="0" indent="0">
              <a:buNone/>
            </a:pPr>
            <a:r>
              <a:rPr lang="en-GB" dirty="0" smtClean="0"/>
              <a:t>These resources need to be available and sufficient before any further investigation takes place (software issues, user training etc.).</a:t>
            </a:r>
          </a:p>
          <a:p>
            <a:pPr lvl="0">
              <a:lnSpc>
                <a:spcPct val="80000"/>
              </a:lnSpc>
              <a:buFontTx/>
              <a:buChar char="•"/>
            </a:pPr>
            <a:r>
              <a:rPr lang="en-US" sz="2400" dirty="0"/>
              <a:t>W</a:t>
            </a:r>
            <a:r>
              <a:rPr lang="en-US" sz="2400" dirty="0" smtClean="0"/>
              <a:t>e can consider SQL as another resource for ICS</a:t>
            </a:r>
            <a:endParaRPr lang="en-US" sz="2400" dirty="0"/>
          </a:p>
          <a:p>
            <a:pPr lvl="1">
              <a:lnSpc>
                <a:spcPct val="150000"/>
              </a:lnSpc>
              <a:buFont typeface="Wingdings" pitchFamily="2" charset="2"/>
              <a:buChar char="Ø"/>
            </a:pPr>
            <a:r>
              <a:rPr lang="en-US" sz="2000" dirty="0" smtClean="0"/>
              <a:t>SQL </a:t>
            </a:r>
            <a:endParaRPr lang="en-US" sz="2000" dirty="0"/>
          </a:p>
          <a:p>
            <a:pPr marL="0" indent="0">
              <a:buNone/>
            </a:pPr>
            <a:endParaRPr lang="en-GB" dirty="0"/>
          </a:p>
        </p:txBody>
      </p:sp>
    </p:spTree>
    <p:extLst>
      <p:ext uri="{BB962C8B-B14F-4D97-AF65-F5344CB8AC3E}">
        <p14:creationId xmlns:p14="http://schemas.microsoft.com/office/powerpoint/2010/main" val="2751591845"/>
      </p:ext>
    </p:extLst>
  </p:cSld>
  <p:clrMapOvr>
    <a:masterClrMapping/>
  </p:clrMapOvr>
  <p:transition spd="slow">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1270000" y="991312"/>
            <a:ext cx="6950075" cy="4178893"/>
          </a:xfrm>
        </p:spPr>
        <p:txBody>
          <a:bodyPr/>
          <a:lstStyle/>
          <a:p>
            <a:pPr>
              <a:lnSpc>
                <a:spcPct val="80000"/>
              </a:lnSpc>
              <a:buFontTx/>
              <a:buChar char="•"/>
            </a:pPr>
            <a:r>
              <a:rPr lang="en-US" sz="2400" dirty="0" smtClean="0"/>
              <a:t>PROCESSOR</a:t>
            </a:r>
            <a:endParaRPr lang="en-US" sz="2400" dirty="0"/>
          </a:p>
          <a:p>
            <a:pPr marL="342900" marR="0" lvl="0" indent="-342900">
              <a:lnSpc>
                <a:spcPct val="115000"/>
              </a:lnSpc>
              <a:spcBef>
                <a:spcPts val="0"/>
              </a:spcBef>
              <a:spcAft>
                <a:spcPts val="0"/>
              </a:spcAft>
              <a:buFont typeface="Calibri"/>
              <a:buChar char="-"/>
            </a:pPr>
            <a:r>
              <a:rPr lang="en-US" b="1" u="sng" dirty="0">
                <a:latin typeface="Calibri"/>
                <a:ea typeface="Calibri"/>
                <a:cs typeface="Times New Roman"/>
              </a:rPr>
              <a:t>Counter Object			Counter Property	</a:t>
            </a:r>
            <a:r>
              <a:rPr lang="en-US" b="1" u="sng" dirty="0" smtClean="0">
                <a:latin typeface="Calibri"/>
                <a:ea typeface="Calibri"/>
                <a:cs typeface="Times New Roman"/>
              </a:rPr>
              <a:t>	Counter </a:t>
            </a:r>
            <a:r>
              <a:rPr lang="en-US" b="1" u="sng" dirty="0">
                <a:latin typeface="Calibri"/>
                <a:ea typeface="Calibri"/>
                <a:cs typeface="Times New Roman"/>
              </a:rPr>
              <a:t>Instance</a:t>
            </a:r>
            <a:endParaRPr lang="en-US" dirty="0">
              <a:latin typeface="Calibri"/>
              <a:ea typeface="Calibri"/>
              <a:cs typeface="Times New Roman"/>
            </a:endParaRPr>
          </a:p>
          <a:p>
            <a:pPr marL="342900" marR="0" lvl="0" indent="-342900">
              <a:lnSpc>
                <a:spcPct val="115000"/>
              </a:lnSpc>
              <a:spcBef>
                <a:spcPts val="0"/>
              </a:spcBef>
              <a:spcAft>
                <a:spcPts val="1000"/>
              </a:spcAft>
              <a:buFont typeface="Calibri"/>
              <a:buChar char="-"/>
            </a:pPr>
            <a:r>
              <a:rPr lang="en-US" dirty="0" smtClean="0">
                <a:latin typeface="Calibri"/>
                <a:ea typeface="Calibri"/>
                <a:cs typeface="Times New Roman"/>
              </a:rPr>
              <a:t>Processor</a:t>
            </a:r>
            <a:r>
              <a:rPr lang="en-US" dirty="0">
                <a:latin typeface="Calibri"/>
                <a:ea typeface="Calibri"/>
                <a:cs typeface="Times New Roman"/>
              </a:rPr>
              <a:t>			</a:t>
            </a:r>
            <a:r>
              <a:rPr lang="en-US" dirty="0" smtClean="0">
                <a:latin typeface="Calibri"/>
                <a:ea typeface="Calibri"/>
                <a:cs typeface="Times New Roman"/>
              </a:rPr>
              <a:t>	%</a:t>
            </a:r>
            <a:r>
              <a:rPr lang="en-US" dirty="0">
                <a:latin typeface="Calibri"/>
                <a:ea typeface="Calibri"/>
                <a:cs typeface="Times New Roman"/>
              </a:rPr>
              <a:t>Processor Time	</a:t>
            </a:r>
            <a:r>
              <a:rPr lang="en-US" dirty="0" smtClean="0">
                <a:latin typeface="Calibri"/>
                <a:ea typeface="Calibri"/>
                <a:cs typeface="Times New Roman"/>
              </a:rPr>
              <a:t>	_Total</a:t>
            </a:r>
          </a:p>
          <a:p>
            <a:pPr marL="342900" marR="0" lvl="0" indent="-342900">
              <a:lnSpc>
                <a:spcPct val="115000"/>
              </a:lnSpc>
              <a:spcBef>
                <a:spcPts val="0"/>
              </a:spcBef>
              <a:spcAft>
                <a:spcPts val="1000"/>
              </a:spcAft>
              <a:buFont typeface="Calibri"/>
              <a:buChar char="-"/>
            </a:pPr>
            <a:r>
              <a:rPr lang="en-US" sz="2400" dirty="0" smtClean="0">
                <a:latin typeface="Calibri"/>
                <a:ea typeface="Calibri"/>
                <a:cs typeface="Times New Roman"/>
              </a:rPr>
              <a:t>Most familiar (from Task Manager). </a:t>
            </a:r>
          </a:p>
          <a:p>
            <a:pPr marL="342900" marR="0" lvl="0" indent="-342900">
              <a:lnSpc>
                <a:spcPct val="115000"/>
              </a:lnSpc>
              <a:spcBef>
                <a:spcPts val="0"/>
              </a:spcBef>
              <a:spcAft>
                <a:spcPts val="1000"/>
              </a:spcAft>
              <a:buFont typeface="Calibri"/>
              <a:buChar char="-"/>
            </a:pPr>
            <a:r>
              <a:rPr lang="en-US" sz="2400" dirty="0" smtClean="0">
                <a:latin typeface="Calibri"/>
                <a:ea typeface="Calibri"/>
                <a:cs typeface="Times New Roman"/>
              </a:rPr>
              <a:t>Anything more than 50-60 %  for a longer time may indicate an issue</a:t>
            </a:r>
            <a:endParaRPr lang="en-US" sz="2400" dirty="0">
              <a:latin typeface="Calibri"/>
              <a:ea typeface="Calibri"/>
              <a:cs typeface="Times New Roman"/>
            </a:endParaRPr>
          </a:p>
        </p:txBody>
      </p:sp>
    </p:spTree>
    <p:extLst>
      <p:ext uri="{BB962C8B-B14F-4D97-AF65-F5344CB8AC3E}">
        <p14:creationId xmlns:p14="http://schemas.microsoft.com/office/powerpoint/2010/main" val="262801680"/>
      </p:ext>
    </p:extLst>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387178" y="642552"/>
            <a:ext cx="3220995" cy="4638749"/>
          </a:xfrm>
        </p:spPr>
        <p:txBody>
          <a:bodyPr/>
          <a:lstStyle/>
          <a:p>
            <a:pPr>
              <a:lnSpc>
                <a:spcPct val="80000"/>
              </a:lnSpc>
              <a:buFontTx/>
              <a:buChar char="•"/>
            </a:pPr>
            <a:r>
              <a:rPr lang="en-US" sz="2400" dirty="0" smtClean="0"/>
              <a:t>PROCESSOR – VMware Issue</a:t>
            </a:r>
            <a:endParaRPr lang="en-US" sz="2400" dirty="0"/>
          </a:p>
          <a:p>
            <a:pPr>
              <a:lnSpc>
                <a:spcPct val="80000"/>
              </a:lnSpc>
              <a:buFontTx/>
              <a:buChar char="•"/>
            </a:pPr>
            <a:endParaRPr lang="en-US" sz="2400" dirty="0" smtClean="0"/>
          </a:p>
          <a:p>
            <a:pPr>
              <a:lnSpc>
                <a:spcPct val="80000"/>
              </a:lnSpc>
              <a:buFontTx/>
              <a:buChar char="•"/>
            </a:pPr>
            <a:r>
              <a:rPr lang="en-US" dirty="0" smtClean="0"/>
              <a:t>1 host with 4 Physical Cores</a:t>
            </a:r>
          </a:p>
          <a:p>
            <a:pPr>
              <a:lnSpc>
                <a:spcPct val="80000"/>
              </a:lnSpc>
              <a:buFontTx/>
              <a:buChar char="•"/>
            </a:pPr>
            <a:r>
              <a:rPr lang="en-US" dirty="0"/>
              <a:t>4</a:t>
            </a:r>
            <a:r>
              <a:rPr lang="en-US" dirty="0" smtClean="0"/>
              <a:t> VMs with 1 </a:t>
            </a:r>
            <a:r>
              <a:rPr lang="en-US" dirty="0" err="1" smtClean="0"/>
              <a:t>Vcore</a:t>
            </a:r>
            <a:endParaRPr lang="en-US" dirty="0" smtClean="0"/>
          </a:p>
          <a:p>
            <a:pPr>
              <a:lnSpc>
                <a:spcPct val="80000"/>
              </a:lnSpc>
              <a:buFontTx/>
              <a:buChar char="•"/>
            </a:pPr>
            <a:r>
              <a:rPr lang="en-US" dirty="0" smtClean="0"/>
              <a:t>ICS VM has 2 </a:t>
            </a:r>
            <a:r>
              <a:rPr lang="en-US" dirty="0" err="1" smtClean="0"/>
              <a:t>VCores</a:t>
            </a:r>
            <a:endParaRPr lang="en-US"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7299" y="642552"/>
            <a:ext cx="5124450"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38708808"/>
      </p:ext>
    </p:extLst>
  </p:cSld>
  <p:clrMapOvr>
    <a:masterClrMapping/>
  </p:clrMapOvr>
  <p:transition spd="slow">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7538" y="642552"/>
            <a:ext cx="5086350" cy="5362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Content Placeholder 2"/>
          <p:cNvSpPr txBox="1">
            <a:spLocks/>
          </p:cNvSpPr>
          <p:nvPr/>
        </p:nvSpPr>
        <p:spPr>
          <a:xfrm>
            <a:off x="564022" y="642552"/>
            <a:ext cx="2624021" cy="4638749"/>
          </a:xfrm>
          <a:prstGeom prst="rect">
            <a:avLst/>
          </a:prstGeom>
        </p:spPr>
        <p:txBody>
          <a:bodyPr vert="horz"/>
          <a:lstStyle>
            <a:lvl1pPr marL="180975" indent="-180975" algn="l" defTabSz="457200" rtl="0" eaLnBrk="1" latinLnBrk="0" hangingPunct="1">
              <a:lnSpc>
                <a:spcPct val="150000"/>
              </a:lnSpc>
              <a:spcBef>
                <a:spcPct val="20000"/>
              </a:spcBef>
              <a:buFont typeface="Arial"/>
              <a:buChar char="•"/>
              <a:defRPr sz="1600" kern="1200" baseline="0">
                <a:solidFill>
                  <a:srgbClr val="003F90"/>
                </a:solidFill>
                <a:latin typeface="+mn-lt"/>
                <a:ea typeface="+mn-ea"/>
                <a:cs typeface="+mn-cs"/>
              </a:defRPr>
            </a:lvl1pPr>
            <a:lvl2pPr marL="809625" indent="-180975" algn="l" defTabSz="457200" rtl="0" eaLnBrk="1" latinLnBrk="0" hangingPunct="1">
              <a:spcBef>
                <a:spcPct val="20000"/>
              </a:spcBef>
              <a:buFont typeface="Courier New" pitchFamily="49" charset="0"/>
              <a:buChar char="o"/>
              <a:defRPr sz="1200" kern="1200">
                <a:solidFill>
                  <a:srgbClr val="003F90"/>
                </a:solidFill>
                <a:latin typeface="+mn-lt"/>
                <a:ea typeface="+mn-ea"/>
                <a:cs typeface="+mn-cs"/>
              </a:defRPr>
            </a:lvl2pPr>
            <a:lvl3pPr marL="1076325" indent="-180975" algn="l" defTabSz="457200" rtl="0" eaLnBrk="1" latinLnBrk="0" hangingPunct="1">
              <a:spcBef>
                <a:spcPct val="20000"/>
              </a:spcBef>
              <a:buFont typeface="Arial" pitchFamily="34" charset="0"/>
              <a:buChar char="•"/>
              <a:defRPr sz="1200" kern="1200">
                <a:solidFill>
                  <a:srgbClr val="003F90"/>
                </a:solidFill>
                <a:latin typeface="+mn-lt"/>
                <a:ea typeface="+mn-ea"/>
                <a:cs typeface="+mn-cs"/>
              </a:defRPr>
            </a:lvl3pPr>
            <a:lvl4pPr marL="1076325" indent="-180975" algn="l" defTabSz="457200" rtl="0" eaLnBrk="1" latinLnBrk="0" hangingPunct="1">
              <a:spcBef>
                <a:spcPct val="20000"/>
              </a:spcBef>
              <a:buFont typeface="Arial" pitchFamily="34" charset="0"/>
              <a:buChar char="•"/>
              <a:defRPr sz="1200" kern="1200" baseline="0">
                <a:solidFill>
                  <a:srgbClr val="003F90"/>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80000"/>
              </a:lnSpc>
              <a:buFontTx/>
              <a:buChar char="•"/>
            </a:pPr>
            <a:r>
              <a:rPr lang="en-US" sz="2400" dirty="0" smtClean="0"/>
              <a:t>PROCESSOR – VMware Issue</a:t>
            </a:r>
          </a:p>
          <a:p>
            <a:pPr>
              <a:lnSpc>
                <a:spcPct val="80000"/>
              </a:lnSpc>
              <a:buFontTx/>
              <a:buChar char="•"/>
            </a:pPr>
            <a:endParaRPr lang="en-US" sz="2400" dirty="0" smtClean="0"/>
          </a:p>
          <a:p>
            <a:pPr>
              <a:lnSpc>
                <a:spcPct val="80000"/>
              </a:lnSpc>
              <a:buFontTx/>
              <a:buChar char="•"/>
            </a:pPr>
            <a:r>
              <a:rPr lang="en-US" dirty="0" smtClean="0"/>
              <a:t>VM1 – VM3 have to process and occupy the first three </a:t>
            </a:r>
            <a:r>
              <a:rPr lang="en-US" dirty="0" err="1" smtClean="0"/>
              <a:t>VCores</a:t>
            </a:r>
            <a:endParaRPr lang="en-US" dirty="0" smtClean="0"/>
          </a:p>
        </p:txBody>
      </p:sp>
    </p:spTree>
    <p:extLst>
      <p:ext uri="{BB962C8B-B14F-4D97-AF65-F5344CB8AC3E}">
        <p14:creationId xmlns:p14="http://schemas.microsoft.com/office/powerpoint/2010/main" val="1217326179"/>
      </p:ext>
    </p:extLst>
  </p:cSld>
  <p:clrMapOvr>
    <a:masterClrMapping/>
  </p:clrMapOvr>
  <p:transition spd="slow">
    <p:wip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564022" y="642552"/>
            <a:ext cx="2624021" cy="4638749"/>
          </a:xfrm>
        </p:spPr>
        <p:txBody>
          <a:bodyPr/>
          <a:lstStyle/>
          <a:p>
            <a:pPr>
              <a:lnSpc>
                <a:spcPct val="80000"/>
              </a:lnSpc>
              <a:buFontTx/>
              <a:buChar char="•"/>
            </a:pPr>
            <a:r>
              <a:rPr lang="en-US" sz="2400" dirty="0"/>
              <a:t>PROCESSOR – VMware </a:t>
            </a:r>
            <a:r>
              <a:rPr lang="en-US" sz="2400" dirty="0" smtClean="0"/>
              <a:t>Issue </a:t>
            </a:r>
            <a:endParaRPr lang="en-US" sz="2400" dirty="0"/>
          </a:p>
          <a:p>
            <a:pPr>
              <a:lnSpc>
                <a:spcPct val="80000"/>
              </a:lnSpc>
              <a:buFontTx/>
              <a:buChar char="•"/>
            </a:pPr>
            <a:endParaRPr lang="en-US" sz="2400" dirty="0" smtClean="0"/>
          </a:p>
          <a:p>
            <a:pPr>
              <a:lnSpc>
                <a:spcPct val="80000"/>
              </a:lnSpc>
              <a:buFontTx/>
              <a:buChar char="•"/>
            </a:pPr>
            <a:r>
              <a:rPr lang="en-US" dirty="0" smtClean="0"/>
              <a:t>ICS VM has to process but it has to wait because there is only one </a:t>
            </a:r>
            <a:r>
              <a:rPr lang="en-US" dirty="0" err="1" smtClean="0"/>
              <a:t>Vcore</a:t>
            </a:r>
            <a:r>
              <a:rPr lang="en-US" dirty="0" smtClean="0"/>
              <a:t> left</a:t>
            </a: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7018" y="642552"/>
            <a:ext cx="4981575" cy="5400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34434219"/>
      </p:ext>
    </p:extLst>
  </p:cSld>
  <p:clrMapOvr>
    <a:masterClrMapping/>
  </p:clrMapOvr>
  <p:transition spd="slow">
    <p:wip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564022" y="642552"/>
            <a:ext cx="2624021" cy="4638749"/>
          </a:xfrm>
        </p:spPr>
        <p:txBody>
          <a:bodyPr/>
          <a:lstStyle/>
          <a:p>
            <a:pPr>
              <a:lnSpc>
                <a:spcPct val="80000"/>
              </a:lnSpc>
              <a:buFontTx/>
              <a:buChar char="•"/>
            </a:pPr>
            <a:r>
              <a:rPr lang="en-US" sz="2400" dirty="0"/>
              <a:t>PROCESSOR – VMware </a:t>
            </a:r>
            <a:r>
              <a:rPr lang="en-US" sz="2400" dirty="0" smtClean="0"/>
              <a:t>Issue </a:t>
            </a:r>
            <a:endParaRPr lang="en-US" sz="2400" dirty="0"/>
          </a:p>
          <a:p>
            <a:pPr>
              <a:lnSpc>
                <a:spcPct val="80000"/>
              </a:lnSpc>
              <a:buFontTx/>
              <a:buChar char="•"/>
            </a:pPr>
            <a:endParaRPr lang="en-US" sz="2400" dirty="0" smtClean="0"/>
          </a:p>
          <a:p>
            <a:pPr>
              <a:lnSpc>
                <a:spcPct val="80000"/>
              </a:lnSpc>
              <a:buFontTx/>
              <a:buChar char="•"/>
            </a:pPr>
            <a:r>
              <a:rPr lang="en-US" dirty="0" smtClean="0"/>
              <a:t>While ICS VM is waiting for free resources, VM5 has to process and occupies the last free </a:t>
            </a:r>
            <a:r>
              <a:rPr lang="en-US" dirty="0" err="1" smtClean="0"/>
              <a:t>VCore</a:t>
            </a:r>
            <a:endParaRPr lang="en-US" dirty="0" smtClean="0"/>
          </a:p>
          <a:p>
            <a:pPr>
              <a:lnSpc>
                <a:spcPct val="80000"/>
              </a:lnSpc>
              <a:buFontTx/>
              <a:buChar char="•"/>
            </a:pPr>
            <a:r>
              <a:rPr lang="en-US" dirty="0" smtClean="0"/>
              <a:t>Now ICS VM has no resources at all</a:t>
            </a:r>
            <a:endParaRPr lang="en-US"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78967" y="642552"/>
            <a:ext cx="5048250" cy="5429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83924321"/>
      </p:ext>
    </p:extLst>
  </p:cSld>
  <p:clrMapOvr>
    <a:masterClrMapping/>
  </p:clrMapOvr>
  <p:transition spd="slow">
    <p:wip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564022" y="642552"/>
            <a:ext cx="2624021" cy="4638749"/>
          </a:xfrm>
        </p:spPr>
        <p:txBody>
          <a:bodyPr/>
          <a:lstStyle/>
          <a:p>
            <a:pPr>
              <a:lnSpc>
                <a:spcPct val="80000"/>
              </a:lnSpc>
              <a:buFontTx/>
              <a:buChar char="•"/>
            </a:pPr>
            <a:r>
              <a:rPr lang="en-US" sz="2400" dirty="0"/>
              <a:t>PROCESSOR – VMware </a:t>
            </a:r>
            <a:r>
              <a:rPr lang="en-US" sz="2400" dirty="0" smtClean="0"/>
              <a:t>Issue </a:t>
            </a:r>
            <a:endParaRPr lang="en-US" sz="2400" dirty="0"/>
          </a:p>
          <a:p>
            <a:pPr>
              <a:lnSpc>
                <a:spcPct val="80000"/>
              </a:lnSpc>
              <a:buFontTx/>
              <a:buChar char="•"/>
            </a:pPr>
            <a:endParaRPr lang="en-US" sz="2400" dirty="0" smtClean="0"/>
          </a:p>
          <a:p>
            <a:pPr>
              <a:lnSpc>
                <a:spcPct val="80000"/>
              </a:lnSpc>
              <a:buFontTx/>
              <a:buChar char="•"/>
            </a:pPr>
            <a:r>
              <a:rPr lang="en-US" dirty="0" smtClean="0"/>
              <a:t>VM3 is done processing and frees up one </a:t>
            </a:r>
            <a:r>
              <a:rPr lang="en-US" dirty="0" err="1" smtClean="0"/>
              <a:t>Vcore</a:t>
            </a:r>
            <a:endParaRPr lang="en-US" dirty="0" smtClean="0"/>
          </a:p>
          <a:p>
            <a:pPr>
              <a:lnSpc>
                <a:spcPct val="80000"/>
              </a:lnSpc>
              <a:buFontTx/>
              <a:buChar char="•"/>
            </a:pPr>
            <a:r>
              <a:rPr lang="en-US" dirty="0" smtClean="0"/>
              <a:t>ICS VM is still unable to process – not enough free </a:t>
            </a:r>
            <a:r>
              <a:rPr lang="en-US" dirty="0" err="1" smtClean="0"/>
              <a:t>VCores</a:t>
            </a:r>
            <a:endParaRPr lang="en-US" dirty="0"/>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7875" y="642552"/>
            <a:ext cx="5029200" cy="5429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18997843"/>
      </p:ext>
    </p:extLst>
  </p:cSld>
  <p:clrMapOvr>
    <a:masterClrMapping/>
  </p:clrMapOvr>
  <p:transition spd="slow">
    <p:wip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564022" y="642552"/>
            <a:ext cx="2624021" cy="4638749"/>
          </a:xfrm>
        </p:spPr>
        <p:txBody>
          <a:bodyPr/>
          <a:lstStyle/>
          <a:p>
            <a:pPr>
              <a:lnSpc>
                <a:spcPct val="80000"/>
              </a:lnSpc>
              <a:buFontTx/>
              <a:buChar char="•"/>
            </a:pPr>
            <a:r>
              <a:rPr lang="en-US" sz="2400" dirty="0"/>
              <a:t>PROCESSOR – VMware </a:t>
            </a:r>
            <a:r>
              <a:rPr lang="en-US" sz="2400" dirty="0" smtClean="0"/>
              <a:t>Issue </a:t>
            </a:r>
            <a:endParaRPr lang="en-US" sz="2400" dirty="0"/>
          </a:p>
          <a:p>
            <a:pPr>
              <a:lnSpc>
                <a:spcPct val="80000"/>
              </a:lnSpc>
              <a:buFontTx/>
              <a:buChar char="•"/>
            </a:pPr>
            <a:endParaRPr lang="en-US" sz="2400" dirty="0" smtClean="0"/>
          </a:p>
          <a:p>
            <a:pPr>
              <a:lnSpc>
                <a:spcPct val="80000"/>
              </a:lnSpc>
              <a:buFontTx/>
              <a:buChar char="•"/>
            </a:pPr>
            <a:r>
              <a:rPr lang="en-US" dirty="0" smtClean="0"/>
              <a:t>VM2 is done processing and frees up another </a:t>
            </a:r>
            <a:r>
              <a:rPr lang="en-US" dirty="0" err="1" smtClean="0"/>
              <a:t>Vcore</a:t>
            </a:r>
            <a:endParaRPr lang="en-US" dirty="0" smtClean="0"/>
          </a:p>
          <a:p>
            <a:pPr>
              <a:lnSpc>
                <a:spcPct val="80000"/>
              </a:lnSpc>
              <a:buFontTx/>
              <a:buChar char="•"/>
            </a:pPr>
            <a:r>
              <a:rPr lang="en-US" dirty="0" smtClean="0"/>
              <a:t>ICS finally has the resources to process</a:t>
            </a:r>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108" y="642552"/>
            <a:ext cx="5029200" cy="5400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28681654"/>
      </p:ext>
    </p:extLst>
  </p:cSld>
  <p:clrMapOvr>
    <a:masterClrMapping/>
  </p:clrMapOvr>
  <p:transition spd="slow">
    <p:wip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564022" y="642552"/>
            <a:ext cx="8143373" cy="4638749"/>
          </a:xfrm>
        </p:spPr>
        <p:txBody>
          <a:bodyPr/>
          <a:lstStyle/>
          <a:p>
            <a:pPr>
              <a:lnSpc>
                <a:spcPct val="80000"/>
              </a:lnSpc>
              <a:buFontTx/>
              <a:buChar char="•"/>
            </a:pPr>
            <a:r>
              <a:rPr lang="en-US" sz="2400" dirty="0"/>
              <a:t>PROCESSOR – VMware </a:t>
            </a:r>
            <a:r>
              <a:rPr lang="en-US" sz="2400" dirty="0" smtClean="0"/>
              <a:t>Issue - Conclusion</a:t>
            </a:r>
            <a:endParaRPr lang="en-US" sz="2400" dirty="0"/>
          </a:p>
          <a:p>
            <a:pPr>
              <a:lnSpc>
                <a:spcPct val="80000"/>
              </a:lnSpc>
              <a:buFontTx/>
              <a:buChar char="•"/>
            </a:pPr>
            <a:endParaRPr lang="en-US" sz="2400" dirty="0" smtClean="0"/>
          </a:p>
          <a:p>
            <a:pPr>
              <a:lnSpc>
                <a:spcPct val="80000"/>
              </a:lnSpc>
              <a:buFontTx/>
              <a:buChar char="•"/>
            </a:pPr>
            <a:r>
              <a:rPr lang="en-US" sz="2000" dirty="0" smtClean="0"/>
              <a:t>Multiple cores for a VM can result in poor performance – not seen from inside Windows (see VMware presentation)</a:t>
            </a:r>
          </a:p>
          <a:p>
            <a:pPr>
              <a:lnSpc>
                <a:spcPct val="80000"/>
              </a:lnSpc>
              <a:buFontTx/>
              <a:buChar char="•"/>
            </a:pPr>
            <a:endParaRPr lang="en-US" sz="2000" dirty="0" smtClean="0"/>
          </a:p>
          <a:p>
            <a:pPr>
              <a:lnSpc>
                <a:spcPct val="80000"/>
              </a:lnSpc>
              <a:buFontTx/>
              <a:buChar char="•"/>
            </a:pPr>
            <a:r>
              <a:rPr lang="en-US" sz="2000" dirty="0" smtClean="0"/>
              <a:t>ICS DB Server needs more than one core in order to take advantage of SQL’s multithreading capability</a:t>
            </a:r>
          </a:p>
          <a:p>
            <a:pPr>
              <a:lnSpc>
                <a:spcPct val="80000"/>
              </a:lnSpc>
              <a:buFontTx/>
              <a:buChar char="•"/>
            </a:pPr>
            <a:endParaRPr lang="en-US" sz="2000" dirty="0"/>
          </a:p>
          <a:p>
            <a:pPr>
              <a:lnSpc>
                <a:spcPct val="80000"/>
              </a:lnSpc>
              <a:buFontTx/>
              <a:buChar char="•"/>
            </a:pPr>
            <a:r>
              <a:rPr lang="en-US" sz="2000" u="sng" dirty="0" smtClean="0"/>
              <a:t>ANSWER</a:t>
            </a:r>
            <a:r>
              <a:rPr lang="en-US" sz="2000" dirty="0" smtClean="0"/>
              <a:t>: </a:t>
            </a:r>
          </a:p>
          <a:p>
            <a:pPr>
              <a:lnSpc>
                <a:spcPct val="80000"/>
              </a:lnSpc>
              <a:buFontTx/>
              <a:buChar char="•"/>
            </a:pPr>
            <a:r>
              <a:rPr lang="en-US" sz="2000" b="1" dirty="0" smtClean="0"/>
              <a:t>Set the Virtual Processor Shares to High </a:t>
            </a:r>
            <a:r>
              <a:rPr lang="en-US" sz="2000" dirty="0" smtClean="0"/>
              <a:t>for the ICS VM in VMware console (customer has to do this). This will increase the priority for this VM against the rest.</a:t>
            </a:r>
          </a:p>
          <a:p>
            <a:pPr>
              <a:lnSpc>
                <a:spcPct val="80000"/>
              </a:lnSpc>
              <a:buFontTx/>
              <a:buChar char="•"/>
            </a:pPr>
            <a:r>
              <a:rPr lang="en-US" sz="2000" dirty="0" smtClean="0"/>
              <a:t>Keep the number of ICS’s </a:t>
            </a:r>
            <a:r>
              <a:rPr lang="en-US" sz="2000" dirty="0" err="1" smtClean="0"/>
              <a:t>VCores</a:t>
            </a:r>
            <a:r>
              <a:rPr lang="en-US" sz="2000" dirty="0" smtClean="0"/>
              <a:t> to half of available Physical Cores.</a:t>
            </a:r>
          </a:p>
          <a:p>
            <a:pPr>
              <a:lnSpc>
                <a:spcPct val="80000"/>
              </a:lnSpc>
              <a:buFontTx/>
              <a:buChar char="•"/>
            </a:pPr>
            <a:r>
              <a:rPr lang="en-US" sz="2000" dirty="0" smtClean="0"/>
              <a:t>Create 4 </a:t>
            </a:r>
            <a:r>
              <a:rPr lang="en-US" sz="2000" dirty="0" err="1" smtClean="0"/>
              <a:t>VProcessors</a:t>
            </a:r>
            <a:r>
              <a:rPr lang="en-US" sz="2000" dirty="0" smtClean="0"/>
              <a:t> with 1Vcore rather than 1 </a:t>
            </a:r>
            <a:r>
              <a:rPr lang="en-US" sz="2000" dirty="0" err="1" smtClean="0"/>
              <a:t>VProcessor</a:t>
            </a:r>
            <a:r>
              <a:rPr lang="en-US" sz="2000" dirty="0" smtClean="0"/>
              <a:t> with 4 </a:t>
            </a:r>
            <a:r>
              <a:rPr lang="en-US" sz="2000" dirty="0" err="1" smtClean="0"/>
              <a:t>VCores</a:t>
            </a:r>
            <a:endParaRPr lang="en-US" sz="2000" dirty="0"/>
          </a:p>
        </p:txBody>
      </p:sp>
    </p:spTree>
    <p:extLst>
      <p:ext uri="{BB962C8B-B14F-4D97-AF65-F5344CB8AC3E}">
        <p14:creationId xmlns:p14="http://schemas.microsoft.com/office/powerpoint/2010/main" val="219976393"/>
      </p:ext>
    </p:extLst>
  </p:cSld>
  <p:clrMapOvr>
    <a:masterClrMapping/>
  </p:clrMapOvr>
  <p:transition spd="slow">
    <p:wip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1270000" y="991312"/>
            <a:ext cx="6950075" cy="4178893"/>
          </a:xfrm>
        </p:spPr>
        <p:txBody>
          <a:bodyPr/>
          <a:lstStyle/>
          <a:p>
            <a:pPr>
              <a:lnSpc>
                <a:spcPct val="80000"/>
              </a:lnSpc>
              <a:buFontTx/>
              <a:buChar char="•"/>
            </a:pPr>
            <a:r>
              <a:rPr lang="en-US" sz="2400" dirty="0" smtClean="0"/>
              <a:t>MEMORY</a:t>
            </a:r>
            <a:endParaRPr lang="en-US" sz="2400" dirty="0"/>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Object			Counter Property		Counter Instance</a:t>
            </a:r>
            <a:endParaRPr lang="en-US"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dirty="0" smtClean="0">
                <a:latin typeface="Calibri"/>
                <a:ea typeface="Calibri"/>
                <a:cs typeface="Times New Roman"/>
              </a:rPr>
              <a:t>Memory				Pages/sec				N/A</a:t>
            </a: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Measures </a:t>
            </a:r>
            <a:r>
              <a:rPr lang="en-US" sz="2400" dirty="0">
                <a:latin typeface="Calibri"/>
                <a:ea typeface="Calibri"/>
                <a:cs typeface="Times New Roman"/>
              </a:rPr>
              <a:t>how often the system uses the hard-disk instead of memory. More than 5 it may indicate an issue (spike &gt;20)</a:t>
            </a:r>
          </a:p>
          <a:p>
            <a:pPr marL="342900" marR="0" lvl="0" indent="-342900">
              <a:lnSpc>
                <a:spcPct val="115000"/>
              </a:lnSpc>
              <a:spcBef>
                <a:spcPts val="0"/>
              </a:spcBef>
              <a:spcAft>
                <a:spcPts val="0"/>
              </a:spcAft>
              <a:buFont typeface="Calibri"/>
              <a:buChar char="-"/>
            </a:pPr>
            <a:endParaRPr lang="en-US" b="1" u="sng"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a:t>
            </a:r>
            <a:r>
              <a:rPr lang="en-US" b="1" u="sng" dirty="0">
                <a:latin typeface="Calibri"/>
                <a:ea typeface="Calibri"/>
                <a:cs typeface="Times New Roman"/>
              </a:rPr>
              <a:t>Object			Counter Property		Counter Instance</a:t>
            </a:r>
            <a:endParaRPr lang="en-US" dirty="0">
              <a:latin typeface="Calibri"/>
              <a:ea typeface="Calibri"/>
              <a:cs typeface="Times New Roman"/>
            </a:endParaRPr>
          </a:p>
          <a:p>
            <a:pPr marL="342900" marR="0" lvl="0" indent="-342900">
              <a:lnSpc>
                <a:spcPct val="115000"/>
              </a:lnSpc>
              <a:spcBef>
                <a:spcPts val="0"/>
              </a:spcBef>
              <a:spcAft>
                <a:spcPts val="1000"/>
              </a:spcAft>
              <a:buFont typeface="Calibri"/>
              <a:buChar char="-"/>
            </a:pPr>
            <a:r>
              <a:rPr lang="en-US" dirty="0" smtClean="0">
                <a:latin typeface="Calibri"/>
                <a:ea typeface="Calibri"/>
                <a:cs typeface="Times New Roman"/>
              </a:rPr>
              <a:t>Memory</a:t>
            </a:r>
            <a:r>
              <a:rPr lang="en-US" dirty="0">
                <a:latin typeface="Calibri"/>
                <a:ea typeface="Calibri"/>
                <a:cs typeface="Times New Roman"/>
              </a:rPr>
              <a:t>			</a:t>
            </a:r>
            <a:r>
              <a:rPr lang="en-US" dirty="0" smtClean="0">
                <a:latin typeface="Calibri"/>
                <a:ea typeface="Calibri"/>
                <a:cs typeface="Times New Roman"/>
              </a:rPr>
              <a:t>	Available </a:t>
            </a:r>
            <a:r>
              <a:rPr lang="en-US" dirty="0">
                <a:latin typeface="Calibri"/>
                <a:ea typeface="Calibri"/>
                <a:cs typeface="Times New Roman"/>
              </a:rPr>
              <a:t>Mbytes	</a:t>
            </a:r>
            <a:r>
              <a:rPr lang="en-US" dirty="0" smtClean="0">
                <a:latin typeface="Calibri"/>
                <a:ea typeface="Calibri"/>
                <a:cs typeface="Times New Roman"/>
              </a:rPr>
              <a:t>	N/A</a:t>
            </a:r>
            <a:endParaRPr lang="en-US" dirty="0">
              <a:latin typeface="Calibri"/>
              <a:ea typeface="Calibri"/>
              <a:cs typeface="Times New Roman"/>
            </a:endParaRPr>
          </a:p>
          <a:p>
            <a:pPr marL="342900" marR="0" lvl="0" indent="-342900">
              <a:lnSpc>
                <a:spcPct val="115000"/>
              </a:lnSpc>
              <a:spcBef>
                <a:spcPts val="0"/>
              </a:spcBef>
              <a:spcAft>
                <a:spcPts val="1000"/>
              </a:spcAft>
              <a:buFont typeface="Calibri"/>
              <a:buChar char="-"/>
            </a:pPr>
            <a:r>
              <a:rPr lang="en-US" sz="2400" dirty="0" smtClean="0">
                <a:latin typeface="Calibri"/>
                <a:ea typeface="Calibri"/>
                <a:cs typeface="Times New Roman"/>
              </a:rPr>
              <a:t>Very familiar – indicates if system is lacking in RAM (if gets close to zero) – &gt; 0.5 GB</a:t>
            </a:r>
            <a:endParaRPr lang="en-US" sz="2400" dirty="0">
              <a:latin typeface="Calibri"/>
              <a:ea typeface="Calibri"/>
              <a:cs typeface="Times New Roman"/>
            </a:endParaRPr>
          </a:p>
        </p:txBody>
      </p:sp>
    </p:spTree>
    <p:extLst>
      <p:ext uri="{BB962C8B-B14F-4D97-AF65-F5344CB8AC3E}">
        <p14:creationId xmlns:p14="http://schemas.microsoft.com/office/powerpoint/2010/main" val="1560422156"/>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434847"/>
            <a:ext cx="6950075" cy="892175"/>
          </a:xfrm>
        </p:spPr>
        <p:txBody>
          <a:bodyPr/>
          <a:lstStyle/>
          <a:p>
            <a:r>
              <a:rPr lang="en-US" dirty="0" smtClean="0"/>
              <a:t>PerfMon Workflow Overview</a:t>
            </a:r>
            <a:endParaRPr lang="en-GB" dirty="0"/>
          </a:p>
        </p:txBody>
      </p:sp>
      <p:sp>
        <p:nvSpPr>
          <p:cNvPr id="3" name="Content Placeholder 2"/>
          <p:cNvSpPr>
            <a:spLocks noGrp="1"/>
          </p:cNvSpPr>
          <p:nvPr>
            <p:ph sz="quarter" idx="13"/>
          </p:nvPr>
        </p:nvSpPr>
        <p:spPr>
          <a:xfrm>
            <a:off x="1270000" y="1161535"/>
            <a:ext cx="6950075" cy="4184822"/>
          </a:xfrm>
        </p:spPr>
        <p:txBody>
          <a:bodyPr/>
          <a:lstStyle/>
          <a:p>
            <a:pPr marL="0" indent="0">
              <a:buNone/>
            </a:pPr>
            <a:r>
              <a:rPr lang="en-GB" dirty="0" smtClean="0"/>
              <a:t>The main steps necessary to create a PerfMon report:</a:t>
            </a:r>
          </a:p>
          <a:p>
            <a:pPr marL="342900" indent="-342900">
              <a:buAutoNum type="arabicPeriod"/>
            </a:pPr>
            <a:r>
              <a:rPr lang="en-GB" dirty="0" smtClean="0"/>
              <a:t>Initiate the PerfMon session </a:t>
            </a:r>
          </a:p>
          <a:p>
            <a:pPr marL="342900" indent="-342900">
              <a:buAutoNum type="arabicPeriod"/>
            </a:pPr>
            <a:r>
              <a:rPr lang="en-GB" dirty="0" smtClean="0"/>
              <a:t>Collect PerfMon results</a:t>
            </a:r>
          </a:p>
          <a:p>
            <a:pPr marL="342900" indent="-342900">
              <a:buAutoNum type="arabicPeriod"/>
            </a:pPr>
            <a:r>
              <a:rPr lang="en-GB" dirty="0" smtClean="0"/>
              <a:t>Analyse the data</a:t>
            </a:r>
          </a:p>
          <a:p>
            <a:pPr marL="342900" indent="-342900">
              <a:buAutoNum type="arabicPeriod"/>
            </a:pPr>
            <a:r>
              <a:rPr lang="en-GB" dirty="0" smtClean="0"/>
              <a:t>Create Report</a:t>
            </a:r>
          </a:p>
          <a:p>
            <a:pPr marL="342900" indent="-342900">
              <a:buAutoNum type="arabicPeriod"/>
            </a:pPr>
            <a:r>
              <a:rPr lang="en-GB" dirty="0" smtClean="0"/>
              <a:t>Estimate system growth (EIM and Sales) – not for customers!</a:t>
            </a:r>
          </a:p>
          <a:p>
            <a:pPr marL="342900" indent="-342900">
              <a:buAutoNum type="arabicPeriod"/>
            </a:pPr>
            <a:endParaRPr lang="en-GB" dirty="0"/>
          </a:p>
        </p:txBody>
      </p:sp>
    </p:spTree>
    <p:extLst>
      <p:ext uri="{BB962C8B-B14F-4D97-AF65-F5344CB8AC3E}">
        <p14:creationId xmlns:p14="http://schemas.microsoft.com/office/powerpoint/2010/main" val="2958510488"/>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1270000" y="991312"/>
            <a:ext cx="6950075" cy="4178893"/>
          </a:xfrm>
        </p:spPr>
        <p:txBody>
          <a:bodyPr/>
          <a:lstStyle/>
          <a:p>
            <a:pPr>
              <a:lnSpc>
                <a:spcPct val="80000"/>
              </a:lnSpc>
              <a:buFontTx/>
              <a:buChar char="•"/>
            </a:pPr>
            <a:r>
              <a:rPr lang="en-US" sz="2400" dirty="0" smtClean="0"/>
              <a:t>MEMORY “Gotcha” for over 4GB</a:t>
            </a:r>
            <a:endParaRPr lang="en-US" sz="2400" dirty="0"/>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a:t>
            </a:r>
            <a:r>
              <a:rPr lang="en-US" b="1" u="sng" dirty="0">
                <a:latin typeface="Calibri"/>
                <a:ea typeface="Calibri"/>
                <a:cs typeface="Times New Roman"/>
              </a:rPr>
              <a:t>Object			Counter Property		Counter Instance</a:t>
            </a:r>
            <a:endParaRPr lang="en-US" dirty="0">
              <a:latin typeface="Calibri"/>
              <a:ea typeface="Calibri"/>
              <a:cs typeface="Times New Roman"/>
            </a:endParaRPr>
          </a:p>
          <a:p>
            <a:pPr marL="342900" marR="0" lvl="0" indent="-342900">
              <a:lnSpc>
                <a:spcPct val="115000"/>
              </a:lnSpc>
              <a:spcBef>
                <a:spcPts val="0"/>
              </a:spcBef>
              <a:spcAft>
                <a:spcPts val="1000"/>
              </a:spcAft>
              <a:buFont typeface="Calibri"/>
              <a:buChar char="-"/>
            </a:pPr>
            <a:r>
              <a:rPr lang="en-US" dirty="0" smtClean="0">
                <a:latin typeface="Calibri"/>
                <a:ea typeface="Calibri"/>
                <a:cs typeface="Times New Roman"/>
              </a:rPr>
              <a:t>Memory</a:t>
            </a:r>
            <a:r>
              <a:rPr lang="en-US" dirty="0">
                <a:latin typeface="Calibri"/>
                <a:ea typeface="Calibri"/>
                <a:cs typeface="Times New Roman"/>
              </a:rPr>
              <a:t>			</a:t>
            </a:r>
            <a:r>
              <a:rPr lang="en-US" dirty="0" smtClean="0">
                <a:latin typeface="Calibri"/>
                <a:ea typeface="Calibri"/>
                <a:cs typeface="Times New Roman"/>
              </a:rPr>
              <a:t>	Available </a:t>
            </a:r>
            <a:r>
              <a:rPr lang="en-US" dirty="0">
                <a:latin typeface="Calibri"/>
                <a:ea typeface="Calibri"/>
                <a:cs typeface="Times New Roman"/>
              </a:rPr>
              <a:t>Mbytes	</a:t>
            </a:r>
            <a:r>
              <a:rPr lang="en-US" dirty="0" smtClean="0">
                <a:latin typeface="Calibri"/>
                <a:ea typeface="Calibri"/>
                <a:cs typeface="Times New Roman"/>
              </a:rPr>
              <a:t>	N/A</a:t>
            </a:r>
            <a:endParaRPr lang="en-US" dirty="0">
              <a:latin typeface="Calibri"/>
              <a:ea typeface="Calibri"/>
              <a:cs typeface="Times New Roman"/>
            </a:endParaRP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6702" y="2053288"/>
            <a:ext cx="4047883" cy="33416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367469" y="2461189"/>
            <a:ext cx="4187439" cy="191425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67469" y="2605613"/>
            <a:ext cx="3290131" cy="1666351"/>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33285" y="2596991"/>
            <a:ext cx="726393" cy="167497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555476" y="2613309"/>
            <a:ext cx="504202" cy="215444"/>
          </a:xfrm>
          <a:prstGeom prst="rect">
            <a:avLst/>
          </a:prstGeom>
          <a:noFill/>
        </p:spPr>
        <p:txBody>
          <a:bodyPr wrap="square" rtlCol="0">
            <a:spAutoFit/>
          </a:bodyPr>
          <a:lstStyle/>
          <a:p>
            <a:r>
              <a:rPr lang="en-US" sz="800" dirty="0" smtClean="0"/>
              <a:t>4 GB</a:t>
            </a:r>
            <a:endParaRPr lang="en-US" sz="800" dirty="0"/>
          </a:p>
        </p:txBody>
      </p:sp>
      <p:sp>
        <p:nvSpPr>
          <p:cNvPr id="11" name="TextBox 10"/>
          <p:cNvSpPr txBox="1"/>
          <p:nvPr/>
        </p:nvSpPr>
        <p:spPr>
          <a:xfrm>
            <a:off x="867397" y="3724103"/>
            <a:ext cx="2290273" cy="369332"/>
          </a:xfrm>
          <a:prstGeom prst="rect">
            <a:avLst/>
          </a:prstGeom>
          <a:noFill/>
        </p:spPr>
        <p:txBody>
          <a:bodyPr wrap="square" rtlCol="0">
            <a:spAutoFit/>
          </a:bodyPr>
          <a:lstStyle/>
          <a:p>
            <a:pPr algn="ctr"/>
            <a:r>
              <a:rPr lang="en-US" dirty="0" smtClean="0"/>
              <a:t>SQL</a:t>
            </a:r>
            <a:endParaRPr lang="en-US" dirty="0"/>
          </a:p>
        </p:txBody>
      </p:sp>
      <p:sp>
        <p:nvSpPr>
          <p:cNvPr id="13" name="Rectangle 12"/>
          <p:cNvSpPr/>
          <p:nvPr/>
        </p:nvSpPr>
        <p:spPr>
          <a:xfrm>
            <a:off x="3674692" y="2597922"/>
            <a:ext cx="564022" cy="1690362"/>
          </a:xfrm>
          <a:prstGeom prst="rect">
            <a:avLst/>
          </a:prstGeom>
          <a:solidFill>
            <a:srgbClr val="F54D2B"/>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rot="16200000">
            <a:off x="3289707" y="3193901"/>
            <a:ext cx="1368179" cy="430887"/>
          </a:xfrm>
          <a:prstGeom prst="rect">
            <a:avLst/>
          </a:prstGeom>
          <a:noFill/>
        </p:spPr>
        <p:txBody>
          <a:bodyPr wrap="square" rtlCol="0">
            <a:spAutoFit/>
          </a:bodyPr>
          <a:lstStyle/>
          <a:p>
            <a:pPr algn="ctr"/>
            <a:r>
              <a:rPr lang="en-US" sz="1100" dirty="0" smtClean="0"/>
              <a:t>System</a:t>
            </a:r>
          </a:p>
          <a:p>
            <a:pPr algn="ctr"/>
            <a:r>
              <a:rPr lang="en-US" sz="1100" dirty="0" smtClean="0"/>
              <a:t>2 GB</a:t>
            </a:r>
            <a:endParaRPr lang="en-US" sz="1100" dirty="0"/>
          </a:p>
        </p:txBody>
      </p:sp>
      <p:sp>
        <p:nvSpPr>
          <p:cNvPr id="15" name="TextBox 14"/>
          <p:cNvSpPr txBox="1"/>
          <p:nvPr/>
        </p:nvSpPr>
        <p:spPr>
          <a:xfrm>
            <a:off x="247828" y="4819828"/>
            <a:ext cx="4059252" cy="646331"/>
          </a:xfrm>
          <a:prstGeom prst="rect">
            <a:avLst/>
          </a:prstGeom>
          <a:noFill/>
        </p:spPr>
        <p:txBody>
          <a:bodyPr wrap="square" rtlCol="0">
            <a:spAutoFit/>
          </a:bodyPr>
          <a:lstStyle/>
          <a:p>
            <a:r>
              <a:rPr lang="en-US" u="sng" dirty="0" smtClean="0"/>
              <a:t>Available Mbytes </a:t>
            </a:r>
            <a:r>
              <a:rPr lang="en-US" dirty="0" smtClean="0"/>
              <a:t>– still 1GB free while SQL is struggling</a:t>
            </a:r>
          </a:p>
        </p:txBody>
      </p:sp>
      <p:cxnSp>
        <p:nvCxnSpPr>
          <p:cNvPr id="10" name="Straight Arrow Connector 9"/>
          <p:cNvCxnSpPr/>
          <p:nvPr/>
        </p:nvCxnSpPr>
        <p:spPr>
          <a:xfrm>
            <a:off x="871671" y="3520867"/>
            <a:ext cx="220481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3273039" y="2597921"/>
            <a:ext cx="581114" cy="230832"/>
          </a:xfrm>
          <a:prstGeom prst="rect">
            <a:avLst/>
          </a:prstGeom>
          <a:noFill/>
        </p:spPr>
        <p:txBody>
          <a:bodyPr wrap="square" rtlCol="0">
            <a:spAutoFit/>
          </a:bodyPr>
          <a:lstStyle/>
          <a:p>
            <a:r>
              <a:rPr lang="en-US" sz="900" dirty="0" smtClean="0"/>
              <a:t>29 GB</a:t>
            </a:r>
            <a:endParaRPr lang="en-US" sz="900" dirty="0"/>
          </a:p>
        </p:txBody>
      </p:sp>
      <p:cxnSp>
        <p:nvCxnSpPr>
          <p:cNvPr id="19" name="Straight Arrow Connector 18"/>
          <p:cNvCxnSpPr/>
          <p:nvPr/>
        </p:nvCxnSpPr>
        <p:spPr>
          <a:xfrm flipH="1">
            <a:off x="1478422" y="3908769"/>
            <a:ext cx="1679248" cy="911059"/>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H="1">
            <a:off x="1615155" y="3724103"/>
            <a:ext cx="2751747" cy="1095725"/>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a:off x="4189241" y="4207904"/>
            <a:ext cx="500860" cy="215444"/>
          </a:xfrm>
          <a:prstGeom prst="rect">
            <a:avLst/>
          </a:prstGeom>
          <a:noFill/>
        </p:spPr>
        <p:txBody>
          <a:bodyPr wrap="square" rtlCol="0">
            <a:spAutoFit/>
          </a:bodyPr>
          <a:lstStyle/>
          <a:p>
            <a:r>
              <a:rPr lang="en-US" sz="800" dirty="0" smtClean="0"/>
              <a:t>32 GB</a:t>
            </a:r>
            <a:endParaRPr lang="en-US" sz="800" dirty="0"/>
          </a:p>
        </p:txBody>
      </p:sp>
      <p:sp>
        <p:nvSpPr>
          <p:cNvPr id="25" name="TextBox 24"/>
          <p:cNvSpPr txBox="1"/>
          <p:nvPr/>
        </p:nvSpPr>
        <p:spPr>
          <a:xfrm rot="16200000">
            <a:off x="3593972" y="3304137"/>
            <a:ext cx="1674045" cy="261610"/>
          </a:xfrm>
          <a:prstGeom prst="rect">
            <a:avLst/>
          </a:prstGeom>
          <a:noFill/>
        </p:spPr>
        <p:txBody>
          <a:bodyPr wrap="square" rtlCol="0">
            <a:spAutoFit/>
          </a:bodyPr>
          <a:lstStyle/>
          <a:p>
            <a:pPr algn="ctr"/>
            <a:r>
              <a:rPr lang="en-US" sz="1100" dirty="0" smtClean="0"/>
              <a:t>~ 1 GB free</a:t>
            </a:r>
            <a:endParaRPr lang="en-US" sz="1100" dirty="0"/>
          </a:p>
        </p:txBody>
      </p:sp>
    </p:spTree>
    <p:extLst>
      <p:ext uri="{BB962C8B-B14F-4D97-AF65-F5344CB8AC3E}">
        <p14:creationId xmlns:p14="http://schemas.microsoft.com/office/powerpoint/2010/main" val="3660565653"/>
      </p:ext>
    </p:extLst>
  </p:cSld>
  <p:clrMapOvr>
    <a:masterClrMapping/>
  </p:clrMapOvr>
  <p:transition spd="slow">
    <p:wip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666572" y="924564"/>
            <a:ext cx="8067230" cy="4527653"/>
          </a:xfrm>
        </p:spPr>
        <p:txBody>
          <a:bodyPr/>
          <a:lstStyle/>
          <a:p>
            <a:pPr>
              <a:lnSpc>
                <a:spcPct val="80000"/>
              </a:lnSpc>
              <a:buFontTx/>
              <a:buChar char="•"/>
            </a:pPr>
            <a:r>
              <a:rPr lang="en-US" sz="2400" dirty="0" smtClean="0"/>
              <a:t>STORAGE</a:t>
            </a:r>
          </a:p>
          <a:p>
            <a:pPr>
              <a:lnSpc>
                <a:spcPct val="80000"/>
              </a:lnSpc>
              <a:buFontTx/>
              <a:buChar char="•"/>
            </a:pPr>
            <a:endParaRPr lang="en-US" sz="2400" dirty="0" smtClean="0"/>
          </a:p>
          <a:p>
            <a:pPr>
              <a:lnSpc>
                <a:spcPct val="80000"/>
              </a:lnSpc>
              <a:buFontTx/>
              <a:buChar char="•"/>
            </a:pPr>
            <a:r>
              <a:rPr lang="en-US" sz="2400" dirty="0"/>
              <a:t>Space </a:t>
            </a:r>
            <a:r>
              <a:rPr lang="en-US" sz="2400" dirty="0" smtClean="0"/>
              <a:t> - generally </a:t>
            </a:r>
            <a:r>
              <a:rPr lang="en-US" sz="2400" dirty="0"/>
              <a:t>not an issue </a:t>
            </a:r>
            <a:r>
              <a:rPr lang="en-US" sz="2400" dirty="0" smtClean="0"/>
              <a:t>as DB </a:t>
            </a:r>
            <a:r>
              <a:rPr lang="en-US" sz="2400" dirty="0"/>
              <a:t>is constant in size</a:t>
            </a:r>
          </a:p>
          <a:p>
            <a:pPr>
              <a:lnSpc>
                <a:spcPct val="80000"/>
              </a:lnSpc>
              <a:buFontTx/>
              <a:buChar char="•"/>
            </a:pPr>
            <a:endParaRPr lang="en-US" sz="2400" dirty="0" smtClean="0"/>
          </a:p>
          <a:p>
            <a:pPr>
              <a:lnSpc>
                <a:spcPct val="80000"/>
              </a:lnSpc>
              <a:buFontTx/>
              <a:buChar char="•"/>
            </a:pPr>
            <a:r>
              <a:rPr lang="en-US" sz="2400" dirty="0" smtClean="0"/>
              <a:t>Delay/Latency</a:t>
            </a:r>
            <a:endParaRPr lang="en-US" sz="2400" dirty="0"/>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Object			Counter Property		Counter Instance</a:t>
            </a:r>
            <a:endParaRPr lang="en-US"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dirty="0">
                <a:latin typeface="Calibri"/>
                <a:ea typeface="Calibri"/>
                <a:cs typeface="Times New Roman"/>
              </a:rPr>
              <a:t>Physical Disk			Avg</a:t>
            </a:r>
            <a:r>
              <a:rPr lang="en-US" dirty="0" smtClean="0">
                <a:latin typeface="Calibri"/>
                <a:ea typeface="Calibri"/>
                <a:cs typeface="Times New Roman"/>
              </a:rPr>
              <a:t>. Disk </a:t>
            </a:r>
            <a:r>
              <a:rPr lang="en-US" dirty="0">
                <a:latin typeface="Calibri"/>
                <a:ea typeface="Calibri"/>
                <a:cs typeface="Times New Roman"/>
              </a:rPr>
              <a:t>Sec/Read	The disk where the DB is located (D:, E:)</a:t>
            </a:r>
          </a:p>
          <a:p>
            <a:pPr marL="342900" marR="0" lvl="0" indent="-342900">
              <a:lnSpc>
                <a:spcPct val="115000"/>
              </a:lnSpc>
              <a:spcBef>
                <a:spcPts val="0"/>
              </a:spcBef>
              <a:spcAft>
                <a:spcPts val="1000"/>
              </a:spcAft>
              <a:buFont typeface="Calibri"/>
              <a:buChar char="-"/>
            </a:pPr>
            <a:r>
              <a:rPr lang="en-US" dirty="0">
                <a:latin typeface="Calibri"/>
                <a:ea typeface="Calibri"/>
                <a:cs typeface="Times New Roman"/>
              </a:rPr>
              <a:t>Physical Disk			Avg</a:t>
            </a:r>
            <a:r>
              <a:rPr lang="en-US" dirty="0" smtClean="0">
                <a:latin typeface="Calibri"/>
                <a:ea typeface="Calibri"/>
                <a:cs typeface="Times New Roman"/>
              </a:rPr>
              <a:t>. Disk </a:t>
            </a:r>
            <a:r>
              <a:rPr lang="en-US" dirty="0">
                <a:latin typeface="Calibri"/>
                <a:ea typeface="Calibri"/>
                <a:cs typeface="Times New Roman"/>
              </a:rPr>
              <a:t>Sec/Write	The disk where the DB is located (D:, E:)</a:t>
            </a: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Measures how many seconds (milliseconds) it takes the system to complete ONE Read (Write) operation</a:t>
            </a: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&lt;10 </a:t>
            </a:r>
            <a:r>
              <a:rPr lang="en-US" sz="2400" dirty="0" err="1" smtClean="0">
                <a:latin typeface="Calibri"/>
                <a:ea typeface="Calibri"/>
                <a:cs typeface="Times New Roman"/>
              </a:rPr>
              <a:t>ms</a:t>
            </a:r>
            <a:r>
              <a:rPr lang="en-US" sz="2400" dirty="0" smtClean="0">
                <a:latin typeface="Calibri"/>
                <a:ea typeface="Calibri"/>
                <a:cs typeface="Times New Roman"/>
              </a:rPr>
              <a:t> (spike &lt;20ms)</a:t>
            </a:r>
            <a:endParaRPr lang="en-US" sz="2400" dirty="0">
              <a:latin typeface="Calibri"/>
              <a:ea typeface="Calibri"/>
              <a:cs typeface="Times New Roman"/>
            </a:endParaRPr>
          </a:p>
        </p:txBody>
      </p:sp>
    </p:spTree>
    <p:extLst>
      <p:ext uri="{BB962C8B-B14F-4D97-AF65-F5344CB8AC3E}">
        <p14:creationId xmlns:p14="http://schemas.microsoft.com/office/powerpoint/2010/main" val="3624975144"/>
      </p:ext>
    </p:extLst>
  </p:cSld>
  <p:clrMapOvr>
    <a:masterClrMapping/>
  </p:clrMapOvr>
  <p:transition spd="slow">
    <p:wip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794757" y="916017"/>
            <a:ext cx="8144143" cy="4527653"/>
          </a:xfrm>
        </p:spPr>
        <p:txBody>
          <a:bodyPr/>
          <a:lstStyle/>
          <a:p>
            <a:pPr>
              <a:lnSpc>
                <a:spcPct val="80000"/>
              </a:lnSpc>
              <a:buFontTx/>
              <a:buChar char="•"/>
            </a:pPr>
            <a:r>
              <a:rPr lang="en-US" sz="2400" dirty="0" smtClean="0"/>
              <a:t>STORAGE</a:t>
            </a:r>
          </a:p>
          <a:p>
            <a:pPr>
              <a:lnSpc>
                <a:spcPct val="80000"/>
              </a:lnSpc>
              <a:buFontTx/>
              <a:buChar char="•"/>
            </a:pPr>
            <a:endParaRPr lang="en-US" sz="2400" dirty="0" smtClean="0"/>
          </a:p>
          <a:p>
            <a:pPr>
              <a:lnSpc>
                <a:spcPct val="80000"/>
              </a:lnSpc>
              <a:buFontTx/>
              <a:buChar char="•"/>
            </a:pPr>
            <a:r>
              <a:rPr lang="en-US" sz="2400" dirty="0" smtClean="0"/>
              <a:t>Delay/Latency (continued)</a:t>
            </a:r>
            <a:endParaRPr lang="en-US" sz="2400" dirty="0"/>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Object	Counter Property			Counter Instance</a:t>
            </a:r>
            <a:endParaRPr lang="en-US" dirty="0" smtClean="0">
              <a:latin typeface="Calibri"/>
              <a:ea typeface="Calibri"/>
              <a:cs typeface="Times New Roman"/>
            </a:endParaRPr>
          </a:p>
          <a:p>
            <a:pPr marL="342900" marR="0" lvl="0" indent="-342900">
              <a:lnSpc>
                <a:spcPct val="115000"/>
              </a:lnSpc>
              <a:spcBef>
                <a:spcPts val="0"/>
              </a:spcBef>
              <a:spcAft>
                <a:spcPts val="300"/>
              </a:spcAft>
              <a:buFont typeface="Calibri"/>
              <a:buChar char="-"/>
            </a:pPr>
            <a:r>
              <a:rPr lang="en-US" dirty="0">
                <a:latin typeface="Calibri"/>
                <a:ea typeface="Calibri"/>
                <a:cs typeface="Times New Roman"/>
              </a:rPr>
              <a:t>Physical Disk	</a:t>
            </a:r>
            <a:r>
              <a:rPr lang="en-US" dirty="0" smtClean="0">
                <a:latin typeface="Calibri"/>
                <a:ea typeface="Calibri"/>
                <a:cs typeface="Times New Roman"/>
              </a:rPr>
              <a:t>Avg. </a:t>
            </a:r>
            <a:r>
              <a:rPr lang="en-US" dirty="0">
                <a:latin typeface="Calibri"/>
                <a:ea typeface="Calibri"/>
                <a:cs typeface="Times New Roman"/>
              </a:rPr>
              <a:t>Disk </a:t>
            </a:r>
            <a:r>
              <a:rPr lang="en-US" dirty="0" smtClean="0">
                <a:latin typeface="Calibri"/>
                <a:ea typeface="Calibri"/>
                <a:cs typeface="Times New Roman"/>
              </a:rPr>
              <a:t>Read Queue </a:t>
            </a:r>
            <a:r>
              <a:rPr lang="en-US" dirty="0">
                <a:latin typeface="Calibri"/>
                <a:ea typeface="Calibri"/>
                <a:cs typeface="Times New Roman"/>
              </a:rPr>
              <a:t>Length	The disk where the DB is located (D:, E</a:t>
            </a:r>
            <a:r>
              <a:rPr lang="en-US" dirty="0" smtClean="0">
                <a:latin typeface="Calibri"/>
                <a:ea typeface="Calibri"/>
                <a:cs typeface="Times New Roman"/>
              </a:rPr>
              <a:t>:)</a:t>
            </a:r>
            <a:endParaRPr lang="en-US" dirty="0">
              <a:latin typeface="Calibri"/>
              <a:ea typeface="Calibri"/>
              <a:cs typeface="Times New Roman"/>
            </a:endParaRPr>
          </a:p>
          <a:p>
            <a:pPr marL="342900" marR="0" lvl="0" indent="-342900">
              <a:lnSpc>
                <a:spcPct val="115000"/>
              </a:lnSpc>
              <a:spcBef>
                <a:spcPts val="0"/>
              </a:spcBef>
              <a:spcAft>
                <a:spcPts val="300"/>
              </a:spcAft>
              <a:buFont typeface="Calibri"/>
              <a:buChar char="-"/>
            </a:pPr>
            <a:r>
              <a:rPr lang="en-US" dirty="0">
                <a:latin typeface="Calibri"/>
                <a:ea typeface="Calibri"/>
                <a:cs typeface="Times New Roman"/>
              </a:rPr>
              <a:t>Physical Disk	</a:t>
            </a:r>
            <a:r>
              <a:rPr lang="en-US" dirty="0" smtClean="0">
                <a:latin typeface="Calibri"/>
                <a:ea typeface="Calibri"/>
                <a:cs typeface="Times New Roman"/>
              </a:rPr>
              <a:t>Avg. </a:t>
            </a:r>
            <a:r>
              <a:rPr lang="en-US" dirty="0">
                <a:latin typeface="Calibri"/>
                <a:ea typeface="Calibri"/>
                <a:cs typeface="Times New Roman"/>
              </a:rPr>
              <a:t>Disk </a:t>
            </a:r>
            <a:r>
              <a:rPr lang="en-US" dirty="0" smtClean="0">
                <a:latin typeface="Calibri"/>
                <a:ea typeface="Calibri"/>
                <a:cs typeface="Times New Roman"/>
              </a:rPr>
              <a:t>Write </a:t>
            </a:r>
            <a:r>
              <a:rPr lang="en-US" dirty="0">
                <a:latin typeface="Calibri"/>
                <a:ea typeface="Calibri"/>
                <a:cs typeface="Times New Roman"/>
              </a:rPr>
              <a:t>Queue Length	The disk where the DB is located (D:, E:)</a:t>
            </a:r>
          </a:p>
          <a:p>
            <a:pPr marL="342900" marR="0" lvl="0" indent="-342900">
              <a:lnSpc>
                <a:spcPct val="115000"/>
              </a:lnSpc>
              <a:spcBef>
                <a:spcPts val="0"/>
              </a:spcBef>
              <a:spcAft>
                <a:spcPts val="0"/>
              </a:spcAft>
              <a:buFont typeface="Calibri"/>
              <a:buChar char="-"/>
            </a:pPr>
            <a:endParaRPr lang="en-US" sz="2400"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Measures the number of read/write requests that had to be delayed (buffer for the physical disks)</a:t>
            </a: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More than 2 (spike 3) indicates a slow hard-disk</a:t>
            </a:r>
            <a:endParaRPr lang="en-US" sz="2400" dirty="0">
              <a:latin typeface="Calibri"/>
              <a:ea typeface="Calibri"/>
              <a:cs typeface="Times New Roman"/>
            </a:endParaRPr>
          </a:p>
        </p:txBody>
      </p:sp>
    </p:spTree>
    <p:extLst>
      <p:ext uri="{BB962C8B-B14F-4D97-AF65-F5344CB8AC3E}">
        <p14:creationId xmlns:p14="http://schemas.microsoft.com/office/powerpoint/2010/main" val="1142696576"/>
      </p:ext>
    </p:extLst>
  </p:cSld>
  <p:clrMapOvr>
    <a:masterClrMapping/>
  </p:clrMapOvr>
  <p:transition spd="slow">
    <p:wip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897308" y="916017"/>
            <a:ext cx="7836494" cy="4527653"/>
          </a:xfrm>
        </p:spPr>
        <p:txBody>
          <a:bodyPr/>
          <a:lstStyle/>
          <a:p>
            <a:pPr>
              <a:lnSpc>
                <a:spcPct val="80000"/>
              </a:lnSpc>
              <a:buFontTx/>
              <a:buChar char="•"/>
            </a:pPr>
            <a:r>
              <a:rPr lang="en-US" sz="2400" dirty="0" smtClean="0"/>
              <a:t>STORAGE</a:t>
            </a:r>
          </a:p>
          <a:p>
            <a:pPr>
              <a:lnSpc>
                <a:spcPct val="80000"/>
              </a:lnSpc>
              <a:buFontTx/>
              <a:buChar char="•"/>
            </a:pPr>
            <a:endParaRPr lang="en-US" sz="2400" dirty="0" smtClean="0"/>
          </a:p>
          <a:p>
            <a:pPr>
              <a:lnSpc>
                <a:spcPct val="80000"/>
              </a:lnSpc>
              <a:buFontTx/>
              <a:buChar char="•"/>
            </a:pPr>
            <a:r>
              <a:rPr lang="en-US" sz="2400" dirty="0" smtClean="0"/>
              <a:t>IOPS</a:t>
            </a:r>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Object		Counter Property	Counter Instance</a:t>
            </a:r>
            <a:endParaRPr lang="en-US" dirty="0" smtClean="0">
              <a:latin typeface="Calibri"/>
              <a:ea typeface="Calibri"/>
              <a:cs typeface="Times New Roman"/>
            </a:endParaRPr>
          </a:p>
          <a:p>
            <a:pPr marL="342900" marR="0" lvl="0" indent="-342900">
              <a:lnSpc>
                <a:spcPct val="115000"/>
              </a:lnSpc>
              <a:spcBef>
                <a:spcPts val="0"/>
              </a:spcBef>
              <a:spcAft>
                <a:spcPts val="300"/>
              </a:spcAft>
              <a:buFont typeface="Calibri"/>
              <a:buChar char="-"/>
            </a:pPr>
            <a:r>
              <a:rPr lang="en-US" dirty="0" smtClean="0">
                <a:latin typeface="Calibri"/>
                <a:ea typeface="Calibri"/>
                <a:cs typeface="Times New Roman"/>
              </a:rPr>
              <a:t>Physical </a:t>
            </a:r>
            <a:r>
              <a:rPr lang="en-US" dirty="0">
                <a:latin typeface="Calibri"/>
                <a:ea typeface="Calibri"/>
                <a:cs typeface="Times New Roman"/>
              </a:rPr>
              <a:t>Disk		</a:t>
            </a:r>
            <a:r>
              <a:rPr lang="en-US" dirty="0" smtClean="0">
                <a:latin typeface="Calibri"/>
                <a:ea typeface="Calibri"/>
                <a:cs typeface="Times New Roman"/>
              </a:rPr>
              <a:t>Disk Reads/sec</a:t>
            </a:r>
            <a:r>
              <a:rPr lang="en-US" dirty="0">
                <a:latin typeface="Calibri"/>
                <a:ea typeface="Calibri"/>
                <a:cs typeface="Times New Roman"/>
              </a:rPr>
              <a:t>	</a:t>
            </a:r>
            <a:r>
              <a:rPr lang="en-US" dirty="0" smtClean="0">
                <a:latin typeface="Calibri"/>
                <a:ea typeface="Calibri"/>
                <a:cs typeface="Times New Roman"/>
              </a:rPr>
              <a:t>	The </a:t>
            </a:r>
            <a:r>
              <a:rPr lang="en-US" dirty="0">
                <a:latin typeface="Calibri"/>
                <a:ea typeface="Calibri"/>
                <a:cs typeface="Times New Roman"/>
              </a:rPr>
              <a:t>disk where the DB is located (D:, E</a:t>
            </a:r>
            <a:r>
              <a:rPr lang="en-US" dirty="0" smtClean="0">
                <a:latin typeface="Calibri"/>
                <a:ea typeface="Calibri"/>
                <a:cs typeface="Times New Roman"/>
              </a:rPr>
              <a:t>:)</a:t>
            </a:r>
            <a:endParaRPr lang="en-US" dirty="0">
              <a:latin typeface="Calibri"/>
              <a:ea typeface="Calibri"/>
              <a:cs typeface="Times New Roman"/>
            </a:endParaRPr>
          </a:p>
          <a:p>
            <a:pPr marL="342900" marR="0" lvl="0" indent="-342900">
              <a:lnSpc>
                <a:spcPct val="115000"/>
              </a:lnSpc>
              <a:spcBef>
                <a:spcPts val="0"/>
              </a:spcBef>
              <a:spcAft>
                <a:spcPts val="300"/>
              </a:spcAft>
              <a:buFont typeface="Calibri"/>
              <a:buChar char="-"/>
            </a:pPr>
            <a:r>
              <a:rPr lang="en-US" dirty="0">
                <a:latin typeface="Calibri"/>
                <a:ea typeface="Calibri"/>
                <a:cs typeface="Times New Roman"/>
              </a:rPr>
              <a:t>Physical Disk		</a:t>
            </a:r>
            <a:r>
              <a:rPr lang="en-US" dirty="0" smtClean="0">
                <a:latin typeface="Calibri"/>
                <a:ea typeface="Calibri"/>
                <a:cs typeface="Times New Roman"/>
              </a:rPr>
              <a:t>Disk Writes/sec</a:t>
            </a:r>
            <a:r>
              <a:rPr lang="en-US" dirty="0">
                <a:latin typeface="Calibri"/>
                <a:ea typeface="Calibri"/>
                <a:cs typeface="Times New Roman"/>
              </a:rPr>
              <a:t>	</a:t>
            </a:r>
            <a:r>
              <a:rPr lang="en-US" dirty="0" smtClean="0">
                <a:latin typeface="Calibri"/>
                <a:ea typeface="Calibri"/>
                <a:cs typeface="Times New Roman"/>
              </a:rPr>
              <a:t>	The </a:t>
            </a:r>
            <a:r>
              <a:rPr lang="en-US" dirty="0">
                <a:latin typeface="Calibri"/>
                <a:ea typeface="Calibri"/>
                <a:cs typeface="Times New Roman"/>
              </a:rPr>
              <a:t>disk where the DB is located (D:, E:)</a:t>
            </a:r>
          </a:p>
          <a:p>
            <a:pPr marL="342900" marR="0" lvl="0" indent="-342900">
              <a:lnSpc>
                <a:spcPct val="115000"/>
              </a:lnSpc>
              <a:spcBef>
                <a:spcPts val="0"/>
              </a:spcBef>
              <a:spcAft>
                <a:spcPts val="0"/>
              </a:spcAft>
              <a:buFont typeface="Calibri"/>
              <a:buChar char="-"/>
            </a:pPr>
            <a:endParaRPr lang="en-US" sz="2400"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Measures the disk utilization</a:t>
            </a: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Threshold greatly varies with number of monitors, installed ICS applications (HL7), number of CA users (Analyze)</a:t>
            </a:r>
          </a:p>
          <a:p>
            <a:pPr marL="342900" marR="0" lvl="0" indent="-342900">
              <a:lnSpc>
                <a:spcPct val="115000"/>
              </a:lnSpc>
              <a:spcBef>
                <a:spcPts val="0"/>
              </a:spcBef>
              <a:spcAft>
                <a:spcPts val="0"/>
              </a:spcAft>
              <a:buFont typeface="Calibri"/>
              <a:buChar char="-"/>
            </a:pPr>
            <a:endParaRPr lang="en-US" sz="2400" dirty="0">
              <a:latin typeface="Calibri"/>
              <a:ea typeface="Calibri"/>
              <a:cs typeface="Times New Roman"/>
            </a:endParaRPr>
          </a:p>
        </p:txBody>
      </p:sp>
    </p:spTree>
    <p:extLst>
      <p:ext uri="{BB962C8B-B14F-4D97-AF65-F5344CB8AC3E}">
        <p14:creationId xmlns:p14="http://schemas.microsoft.com/office/powerpoint/2010/main" val="3944666662"/>
      </p:ext>
    </p:extLst>
  </p:cSld>
  <p:clrMapOvr>
    <a:masterClrMapping/>
  </p:clrMapOvr>
  <p:transition spd="slow">
    <p:wip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205100" y="916017"/>
            <a:ext cx="8528702" cy="4527653"/>
          </a:xfrm>
        </p:spPr>
        <p:txBody>
          <a:bodyPr/>
          <a:lstStyle/>
          <a:p>
            <a:pPr>
              <a:lnSpc>
                <a:spcPct val="80000"/>
              </a:lnSpc>
              <a:buFontTx/>
              <a:buChar char="•"/>
            </a:pPr>
            <a:r>
              <a:rPr lang="en-US" sz="2400" dirty="0" smtClean="0"/>
              <a:t>SQL</a:t>
            </a:r>
          </a:p>
          <a:p>
            <a:pPr>
              <a:lnSpc>
                <a:spcPct val="80000"/>
              </a:lnSpc>
              <a:buFontTx/>
              <a:buChar char="•"/>
            </a:pPr>
            <a:endParaRPr lang="en-US" sz="2400" dirty="0" smtClean="0"/>
          </a:p>
          <a:p>
            <a:pPr>
              <a:lnSpc>
                <a:spcPct val="80000"/>
              </a:lnSpc>
              <a:buFontTx/>
              <a:buChar char="•"/>
            </a:pPr>
            <a:r>
              <a:rPr lang="en-US" sz="2400" dirty="0" smtClean="0"/>
              <a:t>Transactions</a:t>
            </a:r>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Object			Counter Property			Counter Instance</a:t>
            </a:r>
            <a:endParaRPr lang="en-US" dirty="0" smtClean="0">
              <a:latin typeface="Calibri"/>
              <a:ea typeface="Calibri"/>
              <a:cs typeface="Times New Roman"/>
            </a:endParaRPr>
          </a:p>
          <a:p>
            <a:pPr marL="342900" marR="0" lvl="0" indent="-342900">
              <a:lnSpc>
                <a:spcPct val="115000"/>
              </a:lnSpc>
              <a:spcBef>
                <a:spcPts val="0"/>
              </a:spcBef>
              <a:spcAft>
                <a:spcPts val="1000"/>
              </a:spcAft>
              <a:buFont typeface="Calibri"/>
              <a:buChar char="-"/>
            </a:pPr>
            <a:r>
              <a:rPr lang="en-US" dirty="0" err="1">
                <a:latin typeface="Calibri"/>
                <a:ea typeface="Calibri"/>
                <a:cs typeface="Times New Roman"/>
              </a:rPr>
              <a:t>SQLServer</a:t>
            </a:r>
            <a:r>
              <a:rPr lang="en-US" dirty="0">
                <a:latin typeface="Calibri"/>
                <a:ea typeface="Calibri"/>
                <a:cs typeface="Times New Roman"/>
              </a:rPr>
              <a:t>: SQL Statistics	Batch 	</a:t>
            </a:r>
            <a:r>
              <a:rPr lang="en-US" dirty="0" smtClean="0">
                <a:latin typeface="Calibri"/>
                <a:ea typeface="Calibri"/>
                <a:cs typeface="Times New Roman"/>
              </a:rPr>
              <a:t>				Requests/sec</a:t>
            </a:r>
          </a:p>
          <a:p>
            <a:pPr marL="342900" marR="0" lvl="0" indent="-342900">
              <a:lnSpc>
                <a:spcPct val="115000"/>
              </a:lnSpc>
              <a:spcBef>
                <a:spcPts val="0"/>
              </a:spcBef>
              <a:spcAft>
                <a:spcPts val="1000"/>
              </a:spcAft>
              <a:buFont typeface="Calibri"/>
              <a:buChar char="-"/>
            </a:pPr>
            <a:endParaRPr lang="en-US" sz="2400"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sz="2400" strike="sngStrike" dirty="0" smtClean="0">
                <a:latin typeface="Calibri"/>
                <a:ea typeface="Calibri"/>
                <a:cs typeface="Times New Roman"/>
              </a:rPr>
              <a:t>Replaces</a:t>
            </a:r>
            <a:r>
              <a:rPr lang="en-US" sz="2400" dirty="0" smtClean="0">
                <a:latin typeface="Calibri"/>
                <a:ea typeface="Calibri"/>
                <a:cs typeface="Times New Roman"/>
              </a:rPr>
              <a:t> the </a:t>
            </a:r>
            <a:r>
              <a:rPr lang="en-US" sz="2400" i="1" dirty="0" smtClean="0">
                <a:latin typeface="Calibri"/>
                <a:ea typeface="Calibri"/>
                <a:cs typeface="Times New Roman"/>
              </a:rPr>
              <a:t>Transactions/sec</a:t>
            </a:r>
            <a:r>
              <a:rPr lang="en-US" sz="2400" dirty="0" smtClean="0">
                <a:latin typeface="Calibri"/>
                <a:ea typeface="Calibri"/>
                <a:cs typeface="Times New Roman"/>
              </a:rPr>
              <a:t> in prior SQL versions</a:t>
            </a: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Measures the activity of the SQL Engine</a:t>
            </a: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A value above 1000/sec/core (spike 2500) may indicate a SQL engine issue</a:t>
            </a:r>
            <a:endParaRPr lang="en-US" sz="2400" dirty="0">
              <a:latin typeface="Calibri"/>
              <a:ea typeface="Calibri"/>
              <a:cs typeface="Times New Roman"/>
            </a:endParaRPr>
          </a:p>
        </p:txBody>
      </p:sp>
    </p:spTree>
    <p:extLst>
      <p:ext uri="{BB962C8B-B14F-4D97-AF65-F5344CB8AC3E}">
        <p14:creationId xmlns:p14="http://schemas.microsoft.com/office/powerpoint/2010/main" val="3858917177"/>
      </p:ext>
    </p:extLst>
  </p:cSld>
  <p:clrMapOvr>
    <a:masterClrMapping/>
  </p:clrMapOvr>
  <p:transition spd="slow">
    <p:wip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205100" y="916017"/>
            <a:ext cx="8528702" cy="4527653"/>
          </a:xfrm>
        </p:spPr>
        <p:txBody>
          <a:bodyPr/>
          <a:lstStyle/>
          <a:p>
            <a:pPr>
              <a:lnSpc>
                <a:spcPct val="80000"/>
              </a:lnSpc>
              <a:buFontTx/>
              <a:buChar char="•"/>
            </a:pPr>
            <a:r>
              <a:rPr lang="en-US" sz="2400" dirty="0" smtClean="0"/>
              <a:t>SQL</a:t>
            </a:r>
          </a:p>
          <a:p>
            <a:pPr>
              <a:lnSpc>
                <a:spcPct val="80000"/>
              </a:lnSpc>
              <a:buFontTx/>
              <a:buChar char="•"/>
            </a:pPr>
            <a:endParaRPr lang="en-US" sz="2400" dirty="0" smtClean="0"/>
          </a:p>
          <a:p>
            <a:pPr>
              <a:lnSpc>
                <a:spcPct val="80000"/>
              </a:lnSpc>
              <a:buFontTx/>
              <a:buChar char="•"/>
            </a:pPr>
            <a:r>
              <a:rPr lang="en-US" sz="2400" dirty="0" smtClean="0"/>
              <a:t>Buffer Activity</a:t>
            </a:r>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Object			Counter Property			Counter Instance</a:t>
            </a:r>
            <a:endParaRPr lang="en-US" dirty="0" smtClean="0">
              <a:latin typeface="Calibri"/>
              <a:ea typeface="Calibri"/>
              <a:cs typeface="Times New Roman"/>
            </a:endParaRPr>
          </a:p>
          <a:p>
            <a:pPr marL="342900" marR="0" lvl="0" indent="-342900">
              <a:lnSpc>
                <a:spcPct val="115000"/>
              </a:lnSpc>
              <a:spcBef>
                <a:spcPts val="0"/>
              </a:spcBef>
              <a:spcAft>
                <a:spcPts val="1000"/>
              </a:spcAft>
              <a:buFont typeface="Calibri"/>
              <a:buChar char="-"/>
            </a:pPr>
            <a:r>
              <a:rPr lang="en-US" dirty="0" err="1">
                <a:latin typeface="Calibri"/>
                <a:ea typeface="Calibri"/>
                <a:cs typeface="Times New Roman"/>
              </a:rPr>
              <a:t>SQLServer</a:t>
            </a:r>
            <a:r>
              <a:rPr lang="en-US" dirty="0">
                <a:latin typeface="Calibri"/>
                <a:ea typeface="Calibri"/>
                <a:cs typeface="Times New Roman"/>
              </a:rPr>
              <a:t>: </a:t>
            </a:r>
            <a:r>
              <a:rPr lang="en-US" dirty="0" smtClean="0">
                <a:latin typeface="Calibri"/>
                <a:ea typeface="Calibri"/>
                <a:cs typeface="Times New Roman"/>
              </a:rPr>
              <a:t>				Buffer </a:t>
            </a:r>
            <a:r>
              <a:rPr lang="en-US" dirty="0">
                <a:latin typeface="Calibri"/>
                <a:ea typeface="Calibri"/>
                <a:cs typeface="Times New Roman"/>
              </a:rPr>
              <a:t>Manager	</a:t>
            </a:r>
            <a:r>
              <a:rPr lang="en-US" dirty="0" smtClean="0">
                <a:latin typeface="Calibri"/>
                <a:ea typeface="Calibri"/>
                <a:cs typeface="Times New Roman"/>
              </a:rPr>
              <a:t>			Page </a:t>
            </a:r>
            <a:r>
              <a:rPr lang="en-US" dirty="0">
                <a:latin typeface="Calibri"/>
                <a:ea typeface="Calibri"/>
                <a:cs typeface="Times New Roman"/>
              </a:rPr>
              <a:t>life expectancy</a:t>
            </a:r>
            <a:endParaRPr lang="en-US" sz="2400"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endParaRPr lang="en-US" sz="2400"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Similar to Pages/sec for Memory </a:t>
            </a: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Measures for how long the system expects a page to reside in memory before is discarded and a new one is read from the disk</a:t>
            </a:r>
            <a:endParaRPr lang="en-US" sz="2400" dirty="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A value UNDER 2500 (spike 400) may indicate RAM shortage or a SQL engine issue</a:t>
            </a:r>
            <a:endParaRPr lang="en-US" sz="2400" dirty="0">
              <a:latin typeface="Calibri"/>
              <a:ea typeface="Calibri"/>
              <a:cs typeface="Times New Roman"/>
            </a:endParaRPr>
          </a:p>
        </p:txBody>
      </p:sp>
    </p:spTree>
    <p:extLst>
      <p:ext uri="{BB962C8B-B14F-4D97-AF65-F5344CB8AC3E}">
        <p14:creationId xmlns:p14="http://schemas.microsoft.com/office/powerpoint/2010/main" val="1435693960"/>
      </p:ext>
    </p:extLst>
  </p:cSld>
  <p:clrMapOvr>
    <a:masterClrMapping/>
  </p:clrMapOvr>
  <p:transition spd="slow">
    <p:wip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1452784" y="916017"/>
            <a:ext cx="7281017" cy="4527653"/>
          </a:xfrm>
        </p:spPr>
        <p:txBody>
          <a:bodyPr/>
          <a:lstStyle/>
          <a:p>
            <a:pPr>
              <a:lnSpc>
                <a:spcPct val="80000"/>
              </a:lnSpc>
              <a:buFontTx/>
              <a:buChar char="•"/>
            </a:pPr>
            <a:r>
              <a:rPr lang="en-US" sz="2400" dirty="0" smtClean="0"/>
              <a:t>SQL</a:t>
            </a:r>
          </a:p>
          <a:p>
            <a:pPr>
              <a:lnSpc>
                <a:spcPct val="80000"/>
              </a:lnSpc>
              <a:buFontTx/>
              <a:buChar char="•"/>
            </a:pPr>
            <a:endParaRPr lang="en-US" sz="2400" dirty="0" smtClean="0"/>
          </a:p>
          <a:p>
            <a:pPr>
              <a:lnSpc>
                <a:spcPct val="80000"/>
              </a:lnSpc>
              <a:buFontTx/>
              <a:buChar char="•"/>
            </a:pPr>
            <a:r>
              <a:rPr lang="en-US" sz="2400" dirty="0" smtClean="0"/>
              <a:t>Buffer Activity (continued)</a:t>
            </a:r>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Object			Counter Property			Counter Instance</a:t>
            </a:r>
            <a:endParaRPr lang="en-US"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dirty="0" err="1">
                <a:latin typeface="Calibri"/>
                <a:ea typeface="Calibri"/>
                <a:cs typeface="Times New Roman"/>
              </a:rPr>
              <a:t>SQLServer</a:t>
            </a:r>
            <a:r>
              <a:rPr lang="en-US" dirty="0">
                <a:latin typeface="Calibri"/>
                <a:ea typeface="Calibri"/>
                <a:cs typeface="Times New Roman"/>
              </a:rPr>
              <a:t>: </a:t>
            </a:r>
            <a:r>
              <a:rPr lang="en-US" dirty="0" smtClean="0">
                <a:latin typeface="Calibri"/>
                <a:ea typeface="Calibri"/>
                <a:cs typeface="Times New Roman"/>
              </a:rPr>
              <a:t>				Buffer </a:t>
            </a:r>
            <a:r>
              <a:rPr lang="en-US" dirty="0">
                <a:latin typeface="Calibri"/>
                <a:ea typeface="Calibri"/>
                <a:cs typeface="Times New Roman"/>
              </a:rPr>
              <a:t>Manager	</a:t>
            </a:r>
            <a:r>
              <a:rPr lang="en-US" dirty="0" smtClean="0">
                <a:latin typeface="Calibri"/>
                <a:ea typeface="Calibri"/>
                <a:cs typeface="Times New Roman"/>
              </a:rPr>
              <a:t>			Page </a:t>
            </a:r>
            <a:r>
              <a:rPr lang="en-US" dirty="0">
                <a:latin typeface="Calibri"/>
                <a:ea typeface="Calibri"/>
                <a:cs typeface="Times New Roman"/>
              </a:rPr>
              <a:t>reads/sec</a:t>
            </a:r>
          </a:p>
          <a:p>
            <a:pPr marL="342900" marR="0" lvl="0" indent="-342900">
              <a:lnSpc>
                <a:spcPct val="115000"/>
              </a:lnSpc>
              <a:spcBef>
                <a:spcPts val="0"/>
              </a:spcBef>
              <a:spcAft>
                <a:spcPts val="1000"/>
              </a:spcAft>
              <a:buFont typeface="Calibri"/>
              <a:buChar char="-"/>
            </a:pPr>
            <a:r>
              <a:rPr lang="en-US" dirty="0" err="1">
                <a:latin typeface="Calibri"/>
                <a:ea typeface="Calibri"/>
                <a:cs typeface="Times New Roman"/>
              </a:rPr>
              <a:t>SQLServer</a:t>
            </a:r>
            <a:r>
              <a:rPr lang="en-US" dirty="0">
                <a:latin typeface="Calibri"/>
                <a:ea typeface="Calibri"/>
                <a:cs typeface="Times New Roman"/>
              </a:rPr>
              <a:t>: </a:t>
            </a:r>
            <a:r>
              <a:rPr lang="en-US" dirty="0" smtClean="0">
                <a:latin typeface="Calibri"/>
                <a:ea typeface="Calibri"/>
                <a:cs typeface="Times New Roman"/>
              </a:rPr>
              <a:t>				Buffer </a:t>
            </a:r>
            <a:r>
              <a:rPr lang="en-US" dirty="0">
                <a:latin typeface="Calibri"/>
                <a:ea typeface="Calibri"/>
                <a:cs typeface="Times New Roman"/>
              </a:rPr>
              <a:t>Manager	</a:t>
            </a:r>
            <a:r>
              <a:rPr lang="en-US" dirty="0" smtClean="0">
                <a:latin typeface="Calibri"/>
                <a:ea typeface="Calibri"/>
                <a:cs typeface="Times New Roman"/>
              </a:rPr>
              <a:t>			Page </a:t>
            </a:r>
            <a:r>
              <a:rPr lang="en-US" dirty="0">
                <a:latin typeface="Calibri"/>
                <a:ea typeface="Calibri"/>
                <a:cs typeface="Times New Roman"/>
              </a:rPr>
              <a:t>writes/sec</a:t>
            </a:r>
          </a:p>
          <a:p>
            <a:pPr marL="342900" marR="0" lvl="0" indent="-342900">
              <a:lnSpc>
                <a:spcPct val="115000"/>
              </a:lnSpc>
              <a:spcBef>
                <a:spcPts val="0"/>
              </a:spcBef>
              <a:spcAft>
                <a:spcPts val="0"/>
              </a:spcAft>
              <a:buFont typeface="Calibri"/>
              <a:buChar char="-"/>
            </a:pPr>
            <a:endParaRPr lang="en-US" sz="2400"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It is the IOPS for SQL (similar to IOPS for Disk)</a:t>
            </a: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Measures the number of physical DB page reads/writes issued</a:t>
            </a:r>
            <a:endParaRPr lang="en-US" sz="2400" dirty="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sz="2400" dirty="0" smtClean="0">
                <a:latin typeface="Calibri"/>
                <a:ea typeface="Calibri"/>
                <a:cs typeface="Times New Roman"/>
              </a:rPr>
              <a:t>A value above 90 may indicate a SQL engine issue</a:t>
            </a:r>
            <a:endParaRPr lang="en-US" sz="2400" dirty="0">
              <a:latin typeface="Calibri"/>
              <a:ea typeface="Calibri"/>
              <a:cs typeface="Times New Roman"/>
            </a:endParaRPr>
          </a:p>
        </p:txBody>
      </p:sp>
    </p:spTree>
    <p:extLst>
      <p:ext uri="{BB962C8B-B14F-4D97-AF65-F5344CB8AC3E}">
        <p14:creationId xmlns:p14="http://schemas.microsoft.com/office/powerpoint/2010/main" val="1157941304"/>
      </p:ext>
    </p:extLst>
  </p:cSld>
  <p:clrMapOvr>
    <a:masterClrMapping/>
  </p:clrMapOvr>
  <p:transition spd="slow">
    <p:wip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Interesting Counters</a:t>
            </a:r>
            <a:endParaRPr lang="en-GB" dirty="0"/>
          </a:p>
        </p:txBody>
      </p:sp>
      <p:sp>
        <p:nvSpPr>
          <p:cNvPr id="3" name="Content Placeholder 2"/>
          <p:cNvSpPr>
            <a:spLocks noGrp="1"/>
          </p:cNvSpPr>
          <p:nvPr>
            <p:ph sz="quarter" idx="13"/>
          </p:nvPr>
        </p:nvSpPr>
        <p:spPr>
          <a:xfrm>
            <a:off x="1452784" y="916017"/>
            <a:ext cx="7281017" cy="4322555"/>
          </a:xfrm>
        </p:spPr>
        <p:txBody>
          <a:bodyPr/>
          <a:lstStyle/>
          <a:p>
            <a:pPr>
              <a:lnSpc>
                <a:spcPct val="80000"/>
              </a:lnSpc>
              <a:buFontTx/>
              <a:buChar char="•"/>
            </a:pPr>
            <a:r>
              <a:rPr lang="en-US" sz="2400" dirty="0" smtClean="0"/>
              <a:t>SQL</a:t>
            </a:r>
          </a:p>
          <a:p>
            <a:pPr>
              <a:lnSpc>
                <a:spcPct val="80000"/>
              </a:lnSpc>
              <a:buFontTx/>
              <a:buChar char="•"/>
            </a:pPr>
            <a:endParaRPr lang="en-US" sz="2400" dirty="0" smtClean="0"/>
          </a:p>
          <a:p>
            <a:pPr>
              <a:lnSpc>
                <a:spcPct val="80000"/>
              </a:lnSpc>
              <a:buFontTx/>
              <a:buChar char="•"/>
            </a:pPr>
            <a:r>
              <a:rPr lang="en-US" sz="2400" dirty="0" smtClean="0"/>
              <a:t>Available Memory “Gotcha” – more counters </a:t>
            </a:r>
          </a:p>
          <a:p>
            <a:pPr marL="342900" marR="0" lvl="0" indent="-342900">
              <a:lnSpc>
                <a:spcPct val="115000"/>
              </a:lnSpc>
              <a:spcBef>
                <a:spcPts val="0"/>
              </a:spcBef>
              <a:spcAft>
                <a:spcPts val="0"/>
              </a:spcAft>
              <a:buFont typeface="Calibri"/>
              <a:buChar char="-"/>
            </a:pPr>
            <a:r>
              <a:rPr lang="en-US" b="1" u="sng" dirty="0" smtClean="0">
                <a:latin typeface="Calibri"/>
                <a:ea typeface="Calibri"/>
                <a:cs typeface="Times New Roman"/>
              </a:rPr>
              <a:t>Counter Object			Counter Property		Counter Instance</a:t>
            </a:r>
            <a:endParaRPr lang="en-US"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dirty="0" err="1">
                <a:latin typeface="Calibri"/>
                <a:ea typeface="Calibri"/>
                <a:cs typeface="Times New Roman"/>
              </a:rPr>
              <a:t>SQLServer</a:t>
            </a:r>
            <a:r>
              <a:rPr lang="en-US" dirty="0">
                <a:latin typeface="Calibri"/>
                <a:ea typeface="Calibri"/>
                <a:cs typeface="Times New Roman"/>
              </a:rPr>
              <a:t>: </a:t>
            </a:r>
            <a:r>
              <a:rPr lang="en-US" dirty="0" smtClean="0">
                <a:latin typeface="Calibri"/>
                <a:ea typeface="Calibri"/>
                <a:cs typeface="Times New Roman"/>
              </a:rPr>
              <a:t>				Buffer </a:t>
            </a:r>
            <a:r>
              <a:rPr lang="en-US" dirty="0">
                <a:latin typeface="Calibri"/>
                <a:ea typeface="Calibri"/>
                <a:cs typeface="Times New Roman"/>
              </a:rPr>
              <a:t>Manager	</a:t>
            </a:r>
            <a:r>
              <a:rPr lang="en-US" dirty="0" smtClean="0">
                <a:latin typeface="Calibri"/>
                <a:ea typeface="Calibri"/>
                <a:cs typeface="Times New Roman"/>
              </a:rPr>
              <a:t>		(1)Lazy Writes/sec</a:t>
            </a:r>
            <a:endParaRPr lang="en-US" dirty="0">
              <a:latin typeface="Calibri"/>
              <a:ea typeface="Calibri"/>
              <a:cs typeface="Times New Roman"/>
            </a:endParaRPr>
          </a:p>
          <a:p>
            <a:pPr marL="342900" indent="-342900">
              <a:lnSpc>
                <a:spcPct val="115000"/>
              </a:lnSpc>
              <a:spcBef>
                <a:spcPts val="0"/>
              </a:spcBef>
              <a:buFont typeface="Calibri"/>
              <a:buChar char="-"/>
            </a:pPr>
            <a:r>
              <a:rPr lang="en-US" dirty="0" err="1">
                <a:latin typeface="Calibri"/>
                <a:ea typeface="Calibri"/>
                <a:cs typeface="Times New Roman"/>
              </a:rPr>
              <a:t>SQLServer</a:t>
            </a:r>
            <a:r>
              <a:rPr lang="en-US" dirty="0">
                <a:latin typeface="Calibri"/>
                <a:ea typeface="Calibri"/>
                <a:cs typeface="Times New Roman"/>
              </a:rPr>
              <a:t>: 				Buffer Manager			</a:t>
            </a:r>
            <a:r>
              <a:rPr lang="en-US" dirty="0" smtClean="0">
                <a:latin typeface="Calibri"/>
                <a:ea typeface="Calibri"/>
                <a:cs typeface="Times New Roman"/>
              </a:rPr>
              <a:t>(2)Free Pages</a:t>
            </a:r>
            <a:endParaRPr lang="en-US" dirty="0">
              <a:latin typeface="Calibri"/>
              <a:ea typeface="Calibri"/>
              <a:cs typeface="Times New Roman"/>
            </a:endParaRPr>
          </a:p>
          <a:p>
            <a:pPr marL="342900" indent="-342900">
              <a:lnSpc>
                <a:spcPct val="115000"/>
              </a:lnSpc>
              <a:spcBef>
                <a:spcPts val="0"/>
              </a:spcBef>
              <a:buFont typeface="Calibri"/>
              <a:buChar char="-"/>
            </a:pPr>
            <a:r>
              <a:rPr lang="en-US" dirty="0" err="1">
                <a:latin typeface="Calibri"/>
                <a:ea typeface="Calibri"/>
                <a:cs typeface="Times New Roman"/>
              </a:rPr>
              <a:t>SQLServer</a:t>
            </a:r>
            <a:r>
              <a:rPr lang="en-US" dirty="0">
                <a:latin typeface="Calibri"/>
                <a:ea typeface="Calibri"/>
                <a:cs typeface="Times New Roman"/>
              </a:rPr>
              <a:t>: 				Buffer Manager			</a:t>
            </a:r>
            <a:r>
              <a:rPr lang="en-US" dirty="0" smtClean="0">
                <a:latin typeface="Calibri"/>
                <a:ea typeface="Calibri"/>
                <a:cs typeface="Times New Roman"/>
              </a:rPr>
              <a:t>(3)Free List Stall/sec</a:t>
            </a:r>
            <a:endParaRPr lang="en-US" dirty="0">
              <a:latin typeface="Calibri"/>
              <a:ea typeface="Calibri"/>
              <a:cs typeface="Times New Roman"/>
            </a:endParaRPr>
          </a:p>
          <a:p>
            <a:pPr marL="342900" marR="0" lvl="0" indent="-342900">
              <a:lnSpc>
                <a:spcPct val="115000"/>
              </a:lnSpc>
              <a:spcBef>
                <a:spcPts val="0"/>
              </a:spcBef>
              <a:spcAft>
                <a:spcPts val="0"/>
              </a:spcAft>
              <a:buFont typeface="Calibri"/>
              <a:buChar char="-"/>
            </a:pPr>
            <a:endParaRPr lang="en-US" sz="1200" dirty="0" smtClean="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sz="1200" dirty="0" smtClean="0">
                <a:latin typeface="Calibri"/>
                <a:ea typeface="Calibri"/>
                <a:cs typeface="Times New Roman"/>
              </a:rPr>
              <a:t>(1) This </a:t>
            </a:r>
            <a:r>
              <a:rPr lang="en-US" sz="1200" dirty="0">
                <a:latin typeface="Calibri"/>
                <a:ea typeface="Calibri"/>
                <a:cs typeface="Times New Roman"/>
              </a:rPr>
              <a:t>counter tracks how many times a second that the Lazy Writer process is moving dirty pages from the buffer to disk in order to free up buffer </a:t>
            </a:r>
            <a:r>
              <a:rPr lang="en-US" sz="1200" dirty="0" err="1">
                <a:latin typeface="Calibri"/>
                <a:ea typeface="Calibri"/>
                <a:cs typeface="Times New Roman"/>
              </a:rPr>
              <a:t>spaceMeasures</a:t>
            </a:r>
            <a:r>
              <a:rPr lang="en-US" sz="1200" dirty="0">
                <a:latin typeface="Calibri"/>
                <a:ea typeface="Calibri"/>
                <a:cs typeface="Times New Roman"/>
              </a:rPr>
              <a:t> </a:t>
            </a:r>
            <a:r>
              <a:rPr lang="en-US" sz="1200" dirty="0" smtClean="0">
                <a:latin typeface="Calibri"/>
                <a:ea typeface="Calibri"/>
                <a:cs typeface="Times New Roman"/>
              </a:rPr>
              <a:t>the number of physical DB page reads/writes issued. It should be under 20/sec (25/sec spike)</a:t>
            </a:r>
            <a:endParaRPr lang="en-US" sz="1200" dirty="0">
              <a:latin typeface="Calibri"/>
              <a:ea typeface="Calibri"/>
              <a:cs typeface="Times New Roman"/>
            </a:endParaRPr>
          </a:p>
          <a:p>
            <a:pPr marL="342900" marR="0" lvl="0" indent="-342900">
              <a:lnSpc>
                <a:spcPct val="115000"/>
              </a:lnSpc>
              <a:spcBef>
                <a:spcPts val="0"/>
              </a:spcBef>
              <a:spcAft>
                <a:spcPts val="0"/>
              </a:spcAft>
              <a:buFont typeface="Calibri"/>
              <a:buChar char="-"/>
            </a:pPr>
            <a:r>
              <a:rPr lang="en-US" sz="1200" dirty="0" smtClean="0">
                <a:latin typeface="Calibri"/>
                <a:ea typeface="Calibri"/>
                <a:cs typeface="Times New Roman"/>
              </a:rPr>
              <a:t>(2) Total </a:t>
            </a:r>
            <a:r>
              <a:rPr lang="en-US" sz="1200" dirty="0">
                <a:latin typeface="Calibri"/>
                <a:ea typeface="Calibri"/>
                <a:cs typeface="Times New Roman"/>
              </a:rPr>
              <a:t>number of pages on all free lists</a:t>
            </a:r>
            <a:r>
              <a:rPr lang="en-US" sz="1200" dirty="0" smtClean="0">
                <a:latin typeface="Calibri"/>
                <a:ea typeface="Calibri"/>
                <a:cs typeface="Times New Roman"/>
              </a:rPr>
              <a:t>. Always above 0 (&gt;640 – OK, &gt;800 excellent)</a:t>
            </a:r>
          </a:p>
          <a:p>
            <a:pPr marL="342900" marR="0" lvl="0" indent="-342900">
              <a:lnSpc>
                <a:spcPct val="115000"/>
              </a:lnSpc>
              <a:spcBef>
                <a:spcPts val="0"/>
              </a:spcBef>
              <a:spcAft>
                <a:spcPts val="0"/>
              </a:spcAft>
              <a:buFont typeface="Calibri"/>
              <a:buChar char="-"/>
            </a:pPr>
            <a:r>
              <a:rPr lang="en-US" sz="1200" dirty="0">
                <a:latin typeface="Calibri"/>
                <a:ea typeface="Calibri"/>
                <a:cs typeface="Times New Roman"/>
              </a:rPr>
              <a:t>(3) Free list stalls/sec is the frequency with which requests for available database pages are suspended because no buffers are </a:t>
            </a:r>
            <a:r>
              <a:rPr lang="en-US" sz="1200" dirty="0" smtClean="0">
                <a:latin typeface="Calibri"/>
                <a:ea typeface="Calibri"/>
                <a:cs typeface="Times New Roman"/>
              </a:rPr>
              <a:t>available. Should always be 0 (&lt;2/sec – OK; spike &lt;3/sec)</a:t>
            </a:r>
            <a:endParaRPr lang="en-US" sz="1200" dirty="0">
              <a:latin typeface="Calibri"/>
              <a:ea typeface="Calibri"/>
              <a:cs typeface="Times New Roman"/>
            </a:endParaRPr>
          </a:p>
        </p:txBody>
      </p:sp>
    </p:spTree>
    <p:extLst>
      <p:ext uri="{BB962C8B-B14F-4D97-AF65-F5344CB8AC3E}">
        <p14:creationId xmlns:p14="http://schemas.microsoft.com/office/powerpoint/2010/main" val="1376623431"/>
      </p:ext>
    </p:extLst>
  </p:cSld>
  <p:clrMapOvr>
    <a:masterClrMapping/>
  </p:clrMapOvr>
  <p:transition spd="slow">
    <p:wip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US" dirty="0"/>
              <a:t>Interpreting the Results</a:t>
            </a:r>
          </a:p>
        </p:txBody>
      </p:sp>
      <p:sp>
        <p:nvSpPr>
          <p:cNvPr id="3" name="Content Placeholder 2"/>
          <p:cNvSpPr>
            <a:spLocks noGrp="1"/>
          </p:cNvSpPr>
          <p:nvPr>
            <p:ph sz="quarter" idx="13"/>
          </p:nvPr>
        </p:nvSpPr>
        <p:spPr>
          <a:xfrm>
            <a:off x="478564" y="999857"/>
            <a:ext cx="8255237" cy="4443813"/>
          </a:xfrm>
        </p:spPr>
        <p:txBody>
          <a:bodyPr/>
          <a:lstStyle/>
          <a:p>
            <a:pPr>
              <a:lnSpc>
                <a:spcPct val="100000"/>
              </a:lnSpc>
              <a:spcAft>
                <a:spcPts val="600"/>
              </a:spcAft>
              <a:buFontTx/>
              <a:buChar char="•"/>
            </a:pPr>
            <a:r>
              <a:rPr lang="en-US" sz="1800" dirty="0" smtClean="0"/>
              <a:t>TIPS:</a:t>
            </a:r>
          </a:p>
          <a:p>
            <a:pPr>
              <a:lnSpc>
                <a:spcPct val="100000"/>
              </a:lnSpc>
              <a:spcAft>
                <a:spcPts val="600"/>
              </a:spcAft>
              <a:buFontTx/>
              <a:buChar char="•"/>
            </a:pPr>
            <a:r>
              <a:rPr lang="en-US" sz="1800" dirty="0" smtClean="0"/>
              <a:t>A high maximum or low minimum may be isolated and not a sign of issues (that’s why charts are useful)</a:t>
            </a:r>
          </a:p>
          <a:p>
            <a:pPr>
              <a:lnSpc>
                <a:spcPct val="100000"/>
              </a:lnSpc>
              <a:spcAft>
                <a:spcPts val="600"/>
              </a:spcAft>
              <a:buFontTx/>
              <a:buChar char="•"/>
            </a:pPr>
            <a:r>
              <a:rPr lang="en-US" sz="1800" dirty="0" smtClean="0"/>
              <a:t>Average values can be your first clue of system performance issues</a:t>
            </a:r>
          </a:p>
          <a:p>
            <a:pPr>
              <a:lnSpc>
                <a:spcPct val="100000"/>
              </a:lnSpc>
              <a:spcAft>
                <a:spcPts val="600"/>
              </a:spcAft>
              <a:buFontTx/>
              <a:buChar char="•"/>
            </a:pPr>
            <a:r>
              <a:rPr lang="en-US" sz="1800" dirty="0" smtClean="0"/>
              <a:t>When you see spikes in charts, look for a pattern – that can indicate a scheduled job (backup) that is consuming resources</a:t>
            </a:r>
          </a:p>
          <a:p>
            <a:pPr>
              <a:lnSpc>
                <a:spcPct val="100000"/>
              </a:lnSpc>
              <a:spcAft>
                <a:spcPts val="600"/>
              </a:spcAft>
              <a:buFontTx/>
              <a:buChar char="•"/>
            </a:pPr>
            <a:r>
              <a:rPr lang="en-US" sz="1800" dirty="0" smtClean="0"/>
              <a:t>Compare related counters for consistency (</a:t>
            </a:r>
            <a:r>
              <a:rPr lang="en-US" sz="1800" dirty="0" err="1" smtClean="0"/>
              <a:t>i.e</a:t>
            </a:r>
            <a:r>
              <a:rPr lang="en-US" sz="1800" dirty="0" smtClean="0"/>
              <a:t> </a:t>
            </a:r>
            <a:r>
              <a:rPr lang="en-US" sz="1800" dirty="0"/>
              <a:t>if Avg. Disk Sec/Write </a:t>
            </a:r>
            <a:r>
              <a:rPr lang="en-US" sz="1800" dirty="0" smtClean="0"/>
              <a:t>is high, compare with Write </a:t>
            </a:r>
            <a:r>
              <a:rPr lang="en-US" sz="1800" dirty="0"/>
              <a:t>Q</a:t>
            </a:r>
            <a:r>
              <a:rPr lang="en-US" sz="1800" dirty="0" smtClean="0"/>
              <a:t>ueue Length </a:t>
            </a:r>
            <a:r>
              <a:rPr lang="en-US" sz="1800" dirty="0"/>
              <a:t>and Disk Writes/sec</a:t>
            </a:r>
            <a:r>
              <a:rPr lang="en-US" sz="1800" dirty="0" smtClean="0"/>
              <a:t>) or Memory Pages/sec vs. SQL Page Life Expectancy.</a:t>
            </a:r>
          </a:p>
          <a:p>
            <a:pPr>
              <a:lnSpc>
                <a:spcPct val="100000"/>
              </a:lnSpc>
              <a:spcAft>
                <a:spcPts val="600"/>
              </a:spcAft>
              <a:buFontTx/>
              <a:buChar char="•"/>
            </a:pPr>
            <a:r>
              <a:rPr lang="en-US" sz="1800" dirty="0"/>
              <a:t>B</a:t>
            </a:r>
            <a:r>
              <a:rPr lang="en-US" sz="1800" dirty="0" smtClean="0"/>
              <a:t>etter interpretation skills come with practice </a:t>
            </a:r>
            <a:r>
              <a:rPr lang="en-US" sz="1800" dirty="0" smtClean="0">
                <a:sym typeface="Wingdings" panose="05000000000000000000" pitchFamily="2" charset="2"/>
              </a:rPr>
              <a:t></a:t>
            </a:r>
            <a:endParaRPr lang="en-US" sz="1800" dirty="0" smtClean="0"/>
          </a:p>
        </p:txBody>
      </p:sp>
    </p:spTree>
    <p:extLst>
      <p:ext uri="{BB962C8B-B14F-4D97-AF65-F5344CB8AC3E}">
        <p14:creationId xmlns:p14="http://schemas.microsoft.com/office/powerpoint/2010/main" val="3584084066"/>
      </p:ext>
    </p:extLst>
  </p:cSld>
  <p:clrMapOvr>
    <a:masterClrMapping/>
  </p:clrMapOvr>
  <p:transition spd="slow">
    <p:wip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Quiz 1</a:t>
            </a:r>
            <a:endParaRPr lang="en-GB" dirty="0"/>
          </a:p>
        </p:txBody>
      </p:sp>
      <p:sp>
        <p:nvSpPr>
          <p:cNvPr id="3" name="Content Placeholder 2"/>
          <p:cNvSpPr>
            <a:spLocks noGrp="1"/>
          </p:cNvSpPr>
          <p:nvPr>
            <p:ph sz="quarter" idx="13"/>
          </p:nvPr>
        </p:nvSpPr>
        <p:spPr>
          <a:xfrm>
            <a:off x="478564" y="642553"/>
            <a:ext cx="8255237" cy="4801118"/>
          </a:xfrm>
        </p:spPr>
        <p:txBody>
          <a:bodyPr/>
          <a:lstStyle/>
          <a:p>
            <a:pPr>
              <a:lnSpc>
                <a:spcPct val="100000"/>
              </a:lnSpc>
              <a:spcAft>
                <a:spcPts val="600"/>
              </a:spcAft>
              <a:buFontTx/>
              <a:buChar char="•"/>
            </a:pPr>
            <a:r>
              <a:rPr lang="en-US" sz="2000" dirty="0" smtClean="0"/>
              <a:t>How is the load on the Processor on this system?</a:t>
            </a:r>
          </a:p>
          <a:p>
            <a:pPr>
              <a:lnSpc>
                <a:spcPct val="100000"/>
              </a:lnSpc>
              <a:spcAft>
                <a:spcPts val="600"/>
              </a:spcAft>
              <a:buFontTx/>
              <a:buChar char="•"/>
            </a:pPr>
            <a:r>
              <a:rPr lang="en-US" sz="2000" dirty="0" smtClean="0"/>
              <a:t>Can you see the pattern?</a:t>
            </a:r>
          </a:p>
          <a:p>
            <a:pPr>
              <a:lnSpc>
                <a:spcPct val="100000"/>
              </a:lnSpc>
              <a:spcAft>
                <a:spcPts val="600"/>
              </a:spcAft>
              <a:buFontTx/>
              <a:buChar char="•"/>
            </a:pPr>
            <a:endParaRPr lang="en-US" sz="2000" dirty="0" smtClean="0"/>
          </a:p>
        </p:txBody>
      </p:sp>
      <p:graphicFrame>
        <p:nvGraphicFramePr>
          <p:cNvPr id="6" name="Chart 5"/>
          <p:cNvGraphicFramePr>
            <a:graphicFrameLocks/>
          </p:cNvGraphicFramePr>
          <p:nvPr>
            <p:extLst>
              <p:ext uri="{D42A27DB-BD31-4B8C-83A1-F6EECF244321}">
                <p14:modId xmlns:p14="http://schemas.microsoft.com/office/powerpoint/2010/main" val="1860461076"/>
              </p:ext>
            </p:extLst>
          </p:nvPr>
        </p:nvGraphicFramePr>
        <p:xfrm>
          <a:off x="561974" y="1538242"/>
          <a:ext cx="7735991" cy="404216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88241730"/>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434847"/>
            <a:ext cx="6950075" cy="892175"/>
          </a:xfrm>
        </p:spPr>
        <p:txBody>
          <a:bodyPr/>
          <a:lstStyle/>
          <a:p>
            <a:r>
              <a:rPr lang="en-US" dirty="0"/>
              <a:t>Initiate the PerfMon </a:t>
            </a:r>
            <a:r>
              <a:rPr lang="en-US" dirty="0" smtClean="0"/>
              <a:t>session</a:t>
            </a:r>
            <a:endParaRPr lang="en-GB" dirty="0"/>
          </a:p>
        </p:txBody>
      </p:sp>
      <p:sp>
        <p:nvSpPr>
          <p:cNvPr id="3" name="Content Placeholder 2"/>
          <p:cNvSpPr>
            <a:spLocks noGrp="1"/>
          </p:cNvSpPr>
          <p:nvPr>
            <p:ph sz="quarter" idx="13"/>
          </p:nvPr>
        </p:nvSpPr>
        <p:spPr>
          <a:xfrm>
            <a:off x="640936" y="931492"/>
            <a:ext cx="7879222" cy="4414865"/>
          </a:xfrm>
        </p:spPr>
        <p:txBody>
          <a:bodyPr/>
          <a:lstStyle/>
          <a:p>
            <a:pPr marL="0" indent="0">
              <a:buNone/>
            </a:pPr>
            <a:r>
              <a:rPr lang="en-GB" dirty="0" smtClean="0"/>
              <a:t>Currently there are two options of running our custom Performance Monitor</a:t>
            </a:r>
          </a:p>
          <a:p>
            <a:pPr marL="342900" indent="-342900">
              <a:buAutoNum type="arabicPeriod"/>
            </a:pPr>
            <a:r>
              <a:rPr lang="en-GB" dirty="0" smtClean="0"/>
              <a:t>Runs once for a 48 hours period</a:t>
            </a:r>
          </a:p>
          <a:p>
            <a:pPr>
              <a:buFontTx/>
              <a:buChar char="-"/>
            </a:pPr>
            <a:r>
              <a:rPr lang="en-GB" dirty="0" smtClean="0"/>
              <a:t>it creates one Baseline file (one .</a:t>
            </a:r>
            <a:r>
              <a:rPr lang="en-GB" dirty="0" err="1" smtClean="0"/>
              <a:t>csv</a:t>
            </a:r>
            <a:r>
              <a:rPr lang="en-GB" dirty="0" smtClean="0"/>
              <a:t> file)</a:t>
            </a:r>
          </a:p>
          <a:p>
            <a:pPr>
              <a:buFontTx/>
              <a:buChar char="-"/>
            </a:pPr>
            <a:r>
              <a:rPr lang="en-GB" dirty="0" smtClean="0"/>
              <a:t>it stops automatically after 48 hours</a:t>
            </a:r>
          </a:p>
          <a:p>
            <a:pPr marL="0" indent="0">
              <a:buNone/>
            </a:pPr>
            <a:r>
              <a:rPr lang="en-GB" dirty="0" smtClean="0"/>
              <a:t>OR,</a:t>
            </a:r>
          </a:p>
          <a:p>
            <a:pPr marL="0" indent="0">
              <a:buNone/>
            </a:pPr>
            <a:r>
              <a:rPr lang="en-GB" dirty="0" smtClean="0"/>
              <a:t>2.	Runs continuously</a:t>
            </a:r>
          </a:p>
          <a:p>
            <a:pPr>
              <a:buFontTx/>
              <a:buChar char="-"/>
            </a:pPr>
            <a:r>
              <a:rPr lang="en-GB" dirty="0" smtClean="0"/>
              <a:t>It creates a new report every 24 hours at 12:00 AM</a:t>
            </a:r>
          </a:p>
          <a:p>
            <a:pPr>
              <a:buFontTx/>
              <a:buChar char="-"/>
            </a:pPr>
            <a:r>
              <a:rPr lang="en-GB" dirty="0" smtClean="0"/>
              <a:t>It never stops</a:t>
            </a:r>
          </a:p>
          <a:p>
            <a:pPr>
              <a:buFontTx/>
              <a:buChar char="-"/>
            </a:pPr>
            <a:r>
              <a:rPr lang="en-GB" dirty="0" smtClean="0"/>
              <a:t>Baseline files older than 30 days are automatically deleted *</a:t>
            </a:r>
          </a:p>
          <a:p>
            <a:pPr>
              <a:buFontTx/>
              <a:buChar char="-"/>
            </a:pPr>
            <a:r>
              <a:rPr lang="en-GB" dirty="0" smtClean="0"/>
              <a:t>For Win2003 requires some editing before the start (Win2003 limitation)</a:t>
            </a:r>
          </a:p>
          <a:p>
            <a:pPr>
              <a:buFontTx/>
              <a:buChar char="-"/>
            </a:pPr>
            <a:endParaRPr lang="en-GB" dirty="0" smtClean="0"/>
          </a:p>
          <a:p>
            <a:pPr marL="342900" indent="-342900">
              <a:buAutoNum type="arabicPeriod"/>
            </a:pPr>
            <a:endParaRPr lang="en-GB" dirty="0"/>
          </a:p>
        </p:txBody>
      </p:sp>
    </p:spTree>
    <p:extLst>
      <p:ext uri="{BB962C8B-B14F-4D97-AF65-F5344CB8AC3E}">
        <p14:creationId xmlns:p14="http://schemas.microsoft.com/office/powerpoint/2010/main" val="2837499452"/>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70000" y="149012"/>
            <a:ext cx="6950075" cy="493540"/>
          </a:xfrm>
        </p:spPr>
        <p:txBody>
          <a:bodyPr/>
          <a:lstStyle/>
          <a:p>
            <a:r>
              <a:rPr lang="en-GB" dirty="0" smtClean="0"/>
              <a:t>Performance Monitor – Quiz 2</a:t>
            </a:r>
            <a:endParaRPr lang="en-GB" dirty="0"/>
          </a:p>
        </p:txBody>
      </p:sp>
      <p:sp>
        <p:nvSpPr>
          <p:cNvPr id="3" name="Content Placeholder 2"/>
          <p:cNvSpPr>
            <a:spLocks noGrp="1"/>
          </p:cNvSpPr>
          <p:nvPr>
            <p:ph sz="quarter" idx="13"/>
          </p:nvPr>
        </p:nvSpPr>
        <p:spPr>
          <a:xfrm>
            <a:off x="478564" y="642553"/>
            <a:ext cx="8255237" cy="4801118"/>
          </a:xfrm>
        </p:spPr>
        <p:txBody>
          <a:bodyPr/>
          <a:lstStyle/>
          <a:p>
            <a:pPr>
              <a:lnSpc>
                <a:spcPct val="100000"/>
              </a:lnSpc>
              <a:spcAft>
                <a:spcPts val="600"/>
              </a:spcAft>
              <a:buFontTx/>
              <a:buChar char="•"/>
            </a:pPr>
            <a:r>
              <a:rPr lang="en-US" sz="2000" dirty="0" smtClean="0"/>
              <a:t>The threshold for Avg. Disk sec/Write is 10 </a:t>
            </a:r>
            <a:r>
              <a:rPr lang="en-US" sz="2000" dirty="0" err="1" smtClean="0"/>
              <a:t>ms</a:t>
            </a:r>
            <a:r>
              <a:rPr lang="en-US" sz="2000" dirty="0" smtClean="0"/>
              <a:t> (spike 20 </a:t>
            </a:r>
            <a:r>
              <a:rPr lang="en-US" sz="2000" dirty="0" err="1" smtClean="0"/>
              <a:t>ms</a:t>
            </a:r>
            <a:r>
              <a:rPr lang="en-US" sz="2000" dirty="0" smtClean="0"/>
              <a:t>)</a:t>
            </a:r>
          </a:p>
          <a:p>
            <a:pPr>
              <a:lnSpc>
                <a:spcPct val="100000"/>
              </a:lnSpc>
              <a:spcAft>
                <a:spcPts val="600"/>
              </a:spcAft>
              <a:buFontTx/>
              <a:buChar char="•"/>
            </a:pPr>
            <a:r>
              <a:rPr lang="en-US" sz="2000" dirty="0" smtClean="0"/>
              <a:t>Is this disk performing properly?</a:t>
            </a:r>
          </a:p>
          <a:p>
            <a:pPr>
              <a:lnSpc>
                <a:spcPct val="100000"/>
              </a:lnSpc>
              <a:spcAft>
                <a:spcPts val="600"/>
              </a:spcAft>
              <a:buFontTx/>
              <a:buChar char="•"/>
            </a:pPr>
            <a:endParaRPr lang="en-US" sz="2000" dirty="0" smtClean="0"/>
          </a:p>
        </p:txBody>
      </p:sp>
      <p:graphicFrame>
        <p:nvGraphicFramePr>
          <p:cNvPr id="5" name="Chart 4"/>
          <p:cNvGraphicFramePr>
            <a:graphicFrameLocks/>
          </p:cNvGraphicFramePr>
          <p:nvPr>
            <p:extLst>
              <p:ext uri="{D42A27DB-BD31-4B8C-83A1-F6EECF244321}">
                <p14:modId xmlns:p14="http://schemas.microsoft.com/office/powerpoint/2010/main" val="3068452414"/>
              </p:ext>
            </p:extLst>
          </p:nvPr>
        </p:nvGraphicFramePr>
        <p:xfrm>
          <a:off x="1270000" y="1692068"/>
          <a:ext cx="7121970" cy="364050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77891318"/>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270091"/>
            <a:ext cx="6950075" cy="586645"/>
          </a:xfrm>
        </p:spPr>
        <p:txBody>
          <a:bodyPr/>
          <a:lstStyle/>
          <a:p>
            <a:r>
              <a:rPr lang="en-US" dirty="0" smtClean="0"/>
              <a:t>Initiate the PerfMon session (1)</a:t>
            </a:r>
            <a:endParaRPr lang="en-GB" dirty="0"/>
          </a:p>
        </p:txBody>
      </p:sp>
      <p:sp>
        <p:nvSpPr>
          <p:cNvPr id="3" name="Content Placeholder 2"/>
          <p:cNvSpPr>
            <a:spLocks noGrp="1"/>
          </p:cNvSpPr>
          <p:nvPr>
            <p:ph sz="quarter" idx="13"/>
          </p:nvPr>
        </p:nvSpPr>
        <p:spPr>
          <a:xfrm>
            <a:off x="384562" y="856736"/>
            <a:ext cx="8417606" cy="4653727"/>
          </a:xfrm>
        </p:spPr>
        <p:txBody>
          <a:bodyPr/>
          <a:lstStyle/>
          <a:p>
            <a:pPr marL="0" indent="0">
              <a:buNone/>
            </a:pPr>
            <a:r>
              <a:rPr lang="en-GB" dirty="0" smtClean="0"/>
              <a:t>Currently this process is only designed for DB server, although it can be used for the rest of servers (not tested)</a:t>
            </a:r>
          </a:p>
          <a:p>
            <a:pPr marL="342900" indent="-342900">
              <a:buAutoNum type="arabicPeriod"/>
            </a:pPr>
            <a:r>
              <a:rPr lang="en-GB" dirty="0" smtClean="0"/>
              <a:t>Upload the script files onto the server (using FTP, RDP, </a:t>
            </a:r>
            <a:r>
              <a:rPr lang="en-GB" dirty="0" err="1" smtClean="0"/>
              <a:t>DropBox</a:t>
            </a:r>
            <a:r>
              <a:rPr lang="en-GB" dirty="0" smtClean="0"/>
              <a:t> etc.) – it is a zip file that contains six files. Place those files into a separate folder</a:t>
            </a:r>
          </a:p>
          <a:p>
            <a:pPr marL="342900" indent="-342900">
              <a:buAutoNum type="arabicPeriod"/>
            </a:pPr>
            <a:endParaRPr lang="en-GB" dirty="0" smtClean="0"/>
          </a:p>
          <a:p>
            <a:pPr marL="342900" indent="-342900">
              <a:buAutoNum type="arabicPeriod"/>
            </a:pPr>
            <a:endParaRPr lang="en-GB" dirty="0" smtClean="0"/>
          </a:p>
          <a:p>
            <a:pPr marL="342900" indent="-342900">
              <a:buAutoNum type="arabicPeriod"/>
            </a:pPr>
            <a:endParaRPr lang="en-GB" dirty="0"/>
          </a:p>
          <a:p>
            <a:pPr marL="342900" indent="-342900">
              <a:buAutoNum type="arabicPeriod"/>
            </a:pPr>
            <a:r>
              <a:rPr lang="en-GB" dirty="0" smtClean="0"/>
              <a:t>For 48 hours, run (double click) CreateCounters.bat file ONLY!!!</a:t>
            </a:r>
          </a:p>
          <a:p>
            <a:pPr marL="342900" indent="-342900">
              <a:buAutoNum type="arabicPeriod"/>
            </a:pPr>
            <a:r>
              <a:rPr lang="en-GB" dirty="0"/>
              <a:t>For </a:t>
            </a:r>
            <a:r>
              <a:rPr lang="en-GB" dirty="0" smtClean="0"/>
              <a:t>continuous run, use CreateCounters_Cycle.bat </a:t>
            </a:r>
            <a:r>
              <a:rPr lang="en-GB" dirty="0"/>
              <a:t>file ONLY</a:t>
            </a:r>
            <a:r>
              <a:rPr lang="en-GB" dirty="0" smtClean="0"/>
              <a:t>!!!</a:t>
            </a:r>
          </a:p>
          <a:p>
            <a:pPr marL="342900" indent="-342900">
              <a:buAutoNum type="arabicPeriod"/>
            </a:pPr>
            <a:r>
              <a:rPr lang="en-GB" dirty="0"/>
              <a:t>For continuous </a:t>
            </a:r>
            <a:r>
              <a:rPr lang="en-GB" dirty="0" smtClean="0"/>
              <a:t>run Win2003, </a:t>
            </a:r>
            <a:r>
              <a:rPr lang="en-GB" dirty="0"/>
              <a:t>use </a:t>
            </a:r>
            <a:r>
              <a:rPr lang="en-GB" dirty="0" smtClean="0"/>
              <a:t>CreateCounters_Cycle_2003.bat </a:t>
            </a:r>
            <a:r>
              <a:rPr lang="en-GB" dirty="0"/>
              <a:t>file ONLY</a:t>
            </a:r>
            <a:r>
              <a:rPr lang="en-GB" dirty="0" smtClean="0"/>
              <a:t>!!! Edit the file first.</a:t>
            </a:r>
            <a:endParaRPr lang="en-GB"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8229" y="2367506"/>
            <a:ext cx="3038561" cy="14018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2289250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377092" y="220663"/>
            <a:ext cx="6950075" cy="582103"/>
          </a:xfrm>
        </p:spPr>
        <p:txBody>
          <a:bodyPr/>
          <a:lstStyle/>
          <a:p>
            <a:r>
              <a:rPr lang="en-US" dirty="0"/>
              <a:t>Initiate the PerfMon session </a:t>
            </a:r>
            <a:r>
              <a:rPr lang="en-US" dirty="0" smtClean="0"/>
              <a:t>(2)</a:t>
            </a:r>
            <a:endParaRPr lang="en-GB" dirty="0"/>
          </a:p>
        </p:txBody>
      </p:sp>
      <p:sp>
        <p:nvSpPr>
          <p:cNvPr id="3" name="Content Placeholder 2"/>
          <p:cNvSpPr>
            <a:spLocks noGrp="1"/>
          </p:cNvSpPr>
          <p:nvPr>
            <p:ph sz="quarter" idx="13"/>
          </p:nvPr>
        </p:nvSpPr>
        <p:spPr>
          <a:xfrm>
            <a:off x="645207" y="819241"/>
            <a:ext cx="8161233" cy="4403547"/>
          </a:xfrm>
        </p:spPr>
        <p:txBody>
          <a:bodyPr/>
          <a:lstStyle/>
          <a:p>
            <a:pPr marL="0" indent="0">
              <a:buNone/>
            </a:pPr>
            <a:r>
              <a:rPr lang="en-GB" dirty="0" smtClean="0"/>
              <a:t>Recommended – verify that PerfMon is running</a:t>
            </a:r>
          </a:p>
          <a:p>
            <a:pPr marL="342900" indent="-342900">
              <a:buAutoNum type="arabicPeriod"/>
            </a:pPr>
            <a:r>
              <a:rPr lang="en-GB" dirty="0" smtClean="0"/>
              <a:t>Browse to C:\PerfLogs\Spacelabs</a:t>
            </a:r>
          </a:p>
          <a:p>
            <a:pPr marL="342900" indent="-342900">
              <a:buAutoNum type="arabicPeriod"/>
            </a:pPr>
            <a:r>
              <a:rPr lang="en-GB" dirty="0" smtClean="0"/>
              <a:t>You should see two files. More files will be created for continuous run version. Check the date if not sure.</a:t>
            </a:r>
          </a:p>
          <a:p>
            <a:pPr marL="342900" indent="-342900">
              <a:buAutoNum type="arabicPeriod"/>
            </a:pPr>
            <a:endParaRPr lang="en-GB" dirty="0" smtClean="0"/>
          </a:p>
          <a:p>
            <a:pPr marL="342900" indent="-342900">
              <a:buAutoNum type="arabicPeriod"/>
            </a:pPr>
            <a:endParaRPr lang="en-GB" dirty="0" smtClean="0"/>
          </a:p>
          <a:p>
            <a:pPr marL="342900" indent="-342900">
              <a:buAutoNum type="arabicPeriod"/>
            </a:pPr>
            <a:r>
              <a:rPr lang="en-GB" dirty="0" smtClean="0"/>
              <a:t>Baseline_XXX.csv – most important </a:t>
            </a:r>
          </a:p>
          <a:p>
            <a:pPr marL="342900" indent="-342900">
              <a:buAutoNum type="arabicPeriod"/>
            </a:pPr>
            <a:r>
              <a:rPr lang="en-GB" dirty="0" smtClean="0"/>
              <a:t>HOSTNAME_XXX.txt – contains useful information – can be read immediately</a:t>
            </a:r>
          </a:p>
          <a:p>
            <a:pPr marL="342900" indent="-342900">
              <a:buAutoNum type="arabicPeriod"/>
            </a:pPr>
            <a:r>
              <a:rPr lang="en-GB" dirty="0" smtClean="0"/>
              <a:t>Logout and come back after 48 hours or whenever there is an issue (continuous version)</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5462" y="2790825"/>
            <a:ext cx="5800725" cy="638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3100312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434847"/>
            <a:ext cx="6950075" cy="582103"/>
          </a:xfrm>
        </p:spPr>
        <p:txBody>
          <a:bodyPr/>
          <a:lstStyle/>
          <a:p>
            <a:r>
              <a:rPr lang="en-US" dirty="0" smtClean="0"/>
              <a:t>Collect the PerfMon results (1)</a:t>
            </a:r>
            <a:endParaRPr lang="en-GB" dirty="0"/>
          </a:p>
        </p:txBody>
      </p:sp>
      <p:sp>
        <p:nvSpPr>
          <p:cNvPr id="3" name="Content Placeholder 2"/>
          <p:cNvSpPr>
            <a:spLocks noGrp="1"/>
          </p:cNvSpPr>
          <p:nvPr>
            <p:ph sz="quarter" idx="13"/>
          </p:nvPr>
        </p:nvSpPr>
        <p:spPr>
          <a:xfrm>
            <a:off x="444381" y="1161535"/>
            <a:ext cx="8161233" cy="4184822"/>
          </a:xfrm>
        </p:spPr>
        <p:txBody>
          <a:bodyPr/>
          <a:lstStyle/>
          <a:p>
            <a:pPr marL="0" indent="0">
              <a:buNone/>
            </a:pPr>
            <a:r>
              <a:rPr lang="en-GB" dirty="0" smtClean="0"/>
              <a:t>After running it for 48 hours:</a:t>
            </a:r>
          </a:p>
          <a:p>
            <a:pPr marL="342900" indent="-342900">
              <a:buAutoNum type="arabicPeriod"/>
            </a:pPr>
            <a:r>
              <a:rPr lang="en-GB" dirty="0" smtClean="0"/>
              <a:t>On the remote database server, browse to C:\PerfLogs\Spacelabs</a:t>
            </a:r>
          </a:p>
          <a:p>
            <a:pPr marL="342900" indent="-342900">
              <a:buAutoNum type="arabicPeriod"/>
            </a:pPr>
            <a:r>
              <a:rPr lang="en-GB" dirty="0" smtClean="0"/>
              <a:t>Download the .</a:t>
            </a:r>
            <a:r>
              <a:rPr lang="en-GB" dirty="0" err="1" smtClean="0"/>
              <a:t>csv</a:t>
            </a:r>
            <a:r>
              <a:rPr lang="en-GB" dirty="0" smtClean="0"/>
              <a:t> files and the .txt file onto your computer  (most recent </a:t>
            </a:r>
            <a:r>
              <a:rPr lang="en-GB" dirty="0" err="1" smtClean="0"/>
              <a:t>Baseline_XXX.csv’s</a:t>
            </a:r>
            <a:r>
              <a:rPr lang="en-GB" dirty="0" smtClean="0"/>
              <a:t> if using the continuous)</a:t>
            </a:r>
          </a:p>
          <a:p>
            <a:pPr marL="342900" indent="-342900">
              <a:buAutoNum type="arabicPeriod"/>
            </a:pPr>
            <a:endParaRPr lang="en-GB" dirty="0" smtClean="0"/>
          </a:p>
          <a:p>
            <a:pPr marL="342900" indent="-342900">
              <a:buAutoNum type="arabicPeriod"/>
            </a:pPr>
            <a:endParaRPr lang="en-GB" dirty="0" smtClean="0"/>
          </a:p>
          <a:p>
            <a:pPr marL="342900" indent="-342900">
              <a:buAutoNum type="arabicPeriod"/>
            </a:pPr>
            <a:r>
              <a:rPr lang="en-GB" u="sng" dirty="0" smtClean="0"/>
              <a:t>On your computer </a:t>
            </a:r>
            <a:r>
              <a:rPr lang="en-GB" dirty="0" smtClean="0"/>
              <a:t>it is preferable to have a subfolder for each customer account.  Place these files in that subfolder.</a:t>
            </a:r>
          </a:p>
          <a:p>
            <a:pPr marL="342900" indent="-342900">
              <a:buAutoNum type="arabicPeriod"/>
            </a:pPr>
            <a:r>
              <a:rPr lang="en-GB" dirty="0" smtClean="0"/>
              <a:t>Copy ProcessResults.xlsm into same subfolder on your computer</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5462" y="2790825"/>
            <a:ext cx="5800725" cy="638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81729670"/>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434847"/>
            <a:ext cx="6950075" cy="582103"/>
          </a:xfrm>
        </p:spPr>
        <p:txBody>
          <a:bodyPr/>
          <a:lstStyle/>
          <a:p>
            <a:r>
              <a:rPr lang="en-US" dirty="0" smtClean="0"/>
              <a:t>Collect the PerfMon results (2)</a:t>
            </a:r>
            <a:endParaRPr lang="en-GB" dirty="0"/>
          </a:p>
        </p:txBody>
      </p:sp>
      <p:sp>
        <p:nvSpPr>
          <p:cNvPr id="3" name="Content Placeholder 2"/>
          <p:cNvSpPr>
            <a:spLocks noGrp="1"/>
          </p:cNvSpPr>
          <p:nvPr>
            <p:ph sz="quarter" idx="13"/>
          </p:nvPr>
        </p:nvSpPr>
        <p:spPr>
          <a:xfrm>
            <a:off x="444381" y="1161535"/>
            <a:ext cx="8161233" cy="4184822"/>
          </a:xfrm>
        </p:spPr>
        <p:txBody>
          <a:bodyPr/>
          <a:lstStyle/>
          <a:p>
            <a:pPr marL="0" indent="0">
              <a:buNone/>
            </a:pPr>
            <a:r>
              <a:rPr lang="en-GB" u="sng" dirty="0" smtClean="0"/>
              <a:t>IMPORTANT!! </a:t>
            </a:r>
            <a:r>
              <a:rPr lang="en-GB" dirty="0" smtClean="0"/>
              <a:t>Before logging out the DB server make sure you know:</a:t>
            </a:r>
          </a:p>
          <a:p>
            <a:pPr marL="342900" indent="-342900">
              <a:buAutoNum type="arabicPeriod"/>
            </a:pPr>
            <a:r>
              <a:rPr lang="en-GB" dirty="0" smtClean="0"/>
              <a:t>Total Number of Monitors and Telemetry Channels connected to ICS</a:t>
            </a:r>
          </a:p>
          <a:p>
            <a:pPr marL="342900" indent="-342900">
              <a:buAutoNum type="arabicPeriod"/>
            </a:pPr>
            <a:r>
              <a:rPr lang="en-GB" dirty="0" smtClean="0"/>
              <a:t>The drive letter for the OS disk (usually is C: )</a:t>
            </a:r>
          </a:p>
          <a:p>
            <a:pPr marL="342900" indent="-342900">
              <a:buFont typeface="Arial"/>
              <a:buAutoNum type="arabicPeriod"/>
            </a:pPr>
            <a:r>
              <a:rPr lang="en-GB" dirty="0"/>
              <a:t>The drive letter for the </a:t>
            </a:r>
            <a:r>
              <a:rPr lang="en-GB" dirty="0" smtClean="0"/>
              <a:t>database disk </a:t>
            </a:r>
            <a:r>
              <a:rPr lang="en-GB" dirty="0"/>
              <a:t>(usually is </a:t>
            </a:r>
            <a:r>
              <a:rPr lang="en-GB" dirty="0" smtClean="0"/>
              <a:t>D: </a:t>
            </a:r>
            <a:r>
              <a:rPr lang="en-GB" dirty="0"/>
              <a:t>)</a:t>
            </a:r>
          </a:p>
          <a:p>
            <a:pPr marL="342900" indent="-342900">
              <a:buFont typeface="Arial"/>
              <a:buAutoNum type="arabicPeriod"/>
            </a:pPr>
            <a:r>
              <a:rPr lang="en-GB" dirty="0"/>
              <a:t>The drive letter for the </a:t>
            </a:r>
            <a:r>
              <a:rPr lang="en-GB" dirty="0" smtClean="0"/>
              <a:t>Transaction log disk – if any</a:t>
            </a:r>
            <a:endParaRPr lang="en-GB" dirty="0"/>
          </a:p>
          <a:p>
            <a:pPr marL="342900" indent="-342900">
              <a:buFont typeface="Arial"/>
              <a:buAutoNum type="arabicPeriod"/>
            </a:pPr>
            <a:r>
              <a:rPr lang="en-GB" dirty="0"/>
              <a:t>The drive letter for the </a:t>
            </a:r>
            <a:r>
              <a:rPr lang="en-GB" dirty="0" err="1" smtClean="0"/>
              <a:t>TempDB</a:t>
            </a:r>
            <a:r>
              <a:rPr lang="en-GB" dirty="0" smtClean="0"/>
              <a:t> disk - if any</a:t>
            </a:r>
          </a:p>
          <a:p>
            <a:pPr marL="342900" indent="-342900">
              <a:buFont typeface="Arial"/>
              <a:buAutoNum type="arabicPeriod"/>
            </a:pPr>
            <a:r>
              <a:rPr lang="en-GB" dirty="0" smtClean="0"/>
              <a:t>Total system Memory (RAM)</a:t>
            </a:r>
          </a:p>
          <a:p>
            <a:pPr marL="342900" indent="-342900">
              <a:buFont typeface="Arial"/>
              <a:buAutoNum type="arabicPeriod"/>
            </a:pPr>
            <a:r>
              <a:rPr lang="en-GB" dirty="0" smtClean="0"/>
              <a:t>Total number of cores (sockets X cores/processor)</a:t>
            </a:r>
          </a:p>
          <a:p>
            <a:pPr marL="0" indent="0">
              <a:buNone/>
            </a:pPr>
            <a:r>
              <a:rPr lang="en-GB" dirty="0" smtClean="0"/>
              <a:t>6 and 7 can be found in HOSTNAME_XXX.txt file</a:t>
            </a:r>
            <a:endParaRPr lang="en-GB" dirty="0"/>
          </a:p>
          <a:p>
            <a:pPr marL="342900" indent="-342900">
              <a:buAutoNum type="arabicPeriod"/>
            </a:pPr>
            <a:endParaRPr lang="en-GB" dirty="0" smtClean="0"/>
          </a:p>
        </p:txBody>
      </p:sp>
    </p:spTree>
    <p:extLst>
      <p:ext uri="{BB962C8B-B14F-4D97-AF65-F5344CB8AC3E}">
        <p14:creationId xmlns:p14="http://schemas.microsoft.com/office/powerpoint/2010/main" val="317257891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162908" y="434847"/>
            <a:ext cx="6950075" cy="582103"/>
          </a:xfrm>
        </p:spPr>
        <p:txBody>
          <a:bodyPr/>
          <a:lstStyle/>
          <a:p>
            <a:r>
              <a:rPr lang="en-US" dirty="0" smtClean="0"/>
              <a:t>Analyze PerfMon results (1)</a:t>
            </a:r>
            <a:endParaRPr lang="en-GB" dirty="0"/>
          </a:p>
        </p:txBody>
      </p:sp>
      <p:sp>
        <p:nvSpPr>
          <p:cNvPr id="3" name="Content Placeholder 2"/>
          <p:cNvSpPr>
            <a:spLocks noGrp="1"/>
          </p:cNvSpPr>
          <p:nvPr>
            <p:ph sz="quarter" idx="13"/>
          </p:nvPr>
        </p:nvSpPr>
        <p:spPr>
          <a:xfrm>
            <a:off x="444381" y="1161535"/>
            <a:ext cx="8161233" cy="4184822"/>
          </a:xfrm>
        </p:spPr>
        <p:txBody>
          <a:bodyPr/>
          <a:lstStyle/>
          <a:p>
            <a:pPr marL="0" indent="0">
              <a:buNone/>
            </a:pPr>
            <a:r>
              <a:rPr lang="en-GB" dirty="0" smtClean="0"/>
              <a:t>On your computer browse into the customer subfolder:</a:t>
            </a:r>
          </a:p>
          <a:p>
            <a:pPr marL="342900" indent="-342900">
              <a:buAutoNum type="arabicPeriod"/>
            </a:pPr>
            <a:r>
              <a:rPr lang="en-GB" dirty="0" smtClean="0"/>
              <a:t>Open ProcessResults.xlsm</a:t>
            </a:r>
          </a:p>
          <a:p>
            <a:pPr marL="342900" indent="-342900">
              <a:buAutoNum type="arabicPeriod"/>
            </a:pPr>
            <a:r>
              <a:rPr lang="en-GB" dirty="0" smtClean="0"/>
              <a:t>Open Baseline_XXX.csv file – you can add multiple Baseline files.</a:t>
            </a:r>
          </a:p>
          <a:p>
            <a:pPr marL="342900" indent="-342900">
              <a:buAutoNum type="arabicPeriod"/>
            </a:pPr>
            <a:r>
              <a:rPr lang="en-GB" dirty="0" smtClean="0"/>
              <a:t>Move the .</a:t>
            </a:r>
            <a:r>
              <a:rPr lang="en-GB" dirty="0" err="1" smtClean="0"/>
              <a:t>csv</a:t>
            </a:r>
            <a:r>
              <a:rPr lang="en-GB" dirty="0" smtClean="0"/>
              <a:t> data into the </a:t>
            </a:r>
            <a:r>
              <a:rPr lang="en-GB" dirty="0" err="1" smtClean="0"/>
              <a:t>xlsm</a:t>
            </a:r>
            <a:r>
              <a:rPr lang="en-GB" dirty="0" smtClean="0"/>
              <a:t> file:</a:t>
            </a:r>
          </a:p>
          <a:p>
            <a:pPr marL="342900" indent="-342900">
              <a:buAutoNum type="arabicPeriod"/>
            </a:pPr>
            <a:endParaRPr lang="en-GB" dirty="0"/>
          </a:p>
          <a:p>
            <a:pPr marL="342900" indent="-342900">
              <a:buAutoNum type="arabicPeriod"/>
            </a:pPr>
            <a:endParaRPr lang="en-GB" dirty="0" smtClean="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5712" y="2922660"/>
            <a:ext cx="2483727" cy="27221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9233" y="2764875"/>
            <a:ext cx="3333750" cy="2924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ight Arrow 6"/>
          <p:cNvSpPr/>
          <p:nvPr/>
        </p:nvSpPr>
        <p:spPr>
          <a:xfrm>
            <a:off x="3367043" y="4095572"/>
            <a:ext cx="606751" cy="26278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0868436"/>
      </p:ext>
    </p:extLst>
  </p:cSld>
  <p:clrMapOvr>
    <a:masterClrMapping/>
  </p:clrMapOvr>
  <p:transition spd="slow">
    <p:wipe/>
  </p:transition>
</p:sld>
</file>

<file path=ppt/theme/theme1.xml><?xml version="1.0" encoding="utf-8"?>
<a:theme xmlns:a="http://schemas.openxmlformats.org/drawingml/2006/main" name="Spacelabs template">
  <a:themeElements>
    <a:clrScheme name="SLHC">
      <a:dk1>
        <a:srgbClr val="1E1E1E"/>
      </a:dk1>
      <a:lt1>
        <a:srgbClr val="FFFFFF"/>
      </a:lt1>
      <a:dk2>
        <a:srgbClr val="003F72"/>
      </a:dk2>
      <a:lt2>
        <a:srgbClr val="B7D2E3"/>
      </a:lt2>
      <a:accent1>
        <a:srgbClr val="B7D2E3"/>
      </a:accent1>
      <a:accent2>
        <a:srgbClr val="003F72"/>
      </a:accent2>
      <a:accent3>
        <a:srgbClr val="FFFFFF"/>
      </a:accent3>
      <a:accent4>
        <a:srgbClr val="BCBDBC"/>
      </a:accent4>
      <a:accent5>
        <a:srgbClr val="8B8D8E"/>
      </a:accent5>
      <a:accent6>
        <a:srgbClr val="D9EC9C"/>
      </a:accent6>
      <a:hlink>
        <a:srgbClr val="003F72"/>
      </a:hlink>
      <a:folHlink>
        <a:srgbClr val="1E1E1E"/>
      </a:folHlink>
    </a:clrScheme>
    <a:fontScheme name="SLHC">
      <a:majorFont>
        <a:latin typeface="Gotham-Medium"/>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otham-Book"/>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Spacelabs template</Template>
  <TotalTime>1005</TotalTime>
  <Words>1539</Words>
  <Application>Microsoft Office PowerPoint</Application>
  <PresentationFormat>On-screen Show (4:3)</PresentationFormat>
  <Paragraphs>273</Paragraphs>
  <Slides>40</Slides>
  <Notes>0</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Spacelabs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OSI Systems,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Robert Buna</dc:creator>
  <cp:lastModifiedBy>Robert Buna</cp:lastModifiedBy>
  <cp:revision>117</cp:revision>
  <dcterms:created xsi:type="dcterms:W3CDTF">2013-08-27T15:40:58Z</dcterms:created>
  <dcterms:modified xsi:type="dcterms:W3CDTF">2014-07-24T17:24:33Z</dcterms:modified>
</cp:coreProperties>
</file>

<file path=docProps/thumbnail.jpeg>
</file>